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898" r:id="rId3"/>
    <p:sldId id="906" r:id="rId4"/>
    <p:sldId id="909" r:id="rId5"/>
    <p:sldId id="90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05" autoAdjust="0"/>
  </p:normalViewPr>
  <p:slideViewPr>
    <p:cSldViewPr>
      <p:cViewPr varScale="1">
        <p:scale>
          <a:sx n="99" d="100"/>
          <a:sy n="99" d="100"/>
        </p:scale>
        <p:origin x="1350" y="30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03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973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67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47841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Chair’s Opening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802.18-25/0057r1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5/18-25-0066-05-0000-draft-response-to-colombia-ane-s-consultation-re-the-900-mhz-frequency-band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5/18-25-0060-06-0000-draft-response-to-india-trai-s-consultation-re-microwave-spectrum-assignment.pdf" TargetMode="External"/><Relationship Id="rId5" Type="http://schemas.openxmlformats.org/officeDocument/2006/relationships/hyperlink" Target="https://mentor.ieee.org/802.18/dcn/25/18-25-0050-06-0000-proposed-response-to-south-africa-icasa-s-consultation-on-draft-regulations-on-dynamic-spectrum-access.pdf" TargetMode="External"/><Relationship Id="rId4" Type="http://schemas.openxmlformats.org/officeDocument/2006/relationships/hyperlink" Target="https://mentor.ieee.org/802.18/dcn/25/18-25-0045-04-0000-proposed-response-to-south-africa-icasa-s-consultation-on-draft-national-radio-frequency-plan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8/documents?is_dcn=0064&amp;is_group=0000&amp;is_year=2025" TargetMode="External"/><Relationship Id="rId4" Type="http://schemas.openxmlformats.org/officeDocument/2006/relationships/hyperlink" Target="https://mentor.ieee.org/802.18/documents?is_dcn=0065&amp;is_group=0000&amp;is_year=2025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2025 July Chair’s Opening Report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/>
              <a:t>29 July 2025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8284803" imgH="4492752" progId="Word.Document.8">
                  <p:embed/>
                </p:oleObj>
              </mc:Choice>
              <mc:Fallback>
                <p:oleObj name="Document" r:id="rId4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RR-TAG at a glance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17 May 2025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65 voters (including 10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10 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14 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Gaurav </a:t>
            </a:r>
            <a:r>
              <a:rPr lang="en-US" altLang="en-US" sz="1800" dirty="0" err="1"/>
              <a:t>Patwardhan</a:t>
            </a:r>
            <a:r>
              <a:rPr lang="en-US" altLang="en-US" sz="1800" dirty="0"/>
              <a:t> (Hewlett Packard Enterprise)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Petrick (Jones-Petrick Associates)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Secretary:  </a:t>
            </a:r>
            <a:r>
              <a:rPr lang="en-US" altLang="en-US" sz="1800" dirty="0" err="1"/>
              <a:t>Chenhe</a:t>
            </a:r>
            <a:r>
              <a:rPr lang="en-US" altLang="en-US" sz="1800" dirty="0"/>
              <a:t> Ji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IEEE 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Progress since the 2025 May interim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57199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/>
              <a:t>Reviewed the </a:t>
            </a:r>
            <a:r>
              <a:rPr lang="en-US" altLang="en-US" sz="2200" dirty="0">
                <a:hlinkClick r:id="rId3"/>
              </a:rPr>
              <a:t>latest ongoing consultations</a:t>
            </a:r>
            <a:endParaRPr lang="en-US" altLang="en-US" sz="2200" dirty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/>
              <a:t>Approved the following IEEE 802 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South Africa ICASA:  </a:t>
            </a:r>
            <a:r>
              <a:rPr lang="en-US" sz="1600" dirty="0">
                <a:hlinkClick r:id="rId4"/>
              </a:rPr>
              <a:t>Draft radio frequency plan 2025 (NRFP)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South Africa ICASA:  </a:t>
            </a:r>
            <a:r>
              <a:rPr lang="en-US" sz="1600" dirty="0">
                <a:hlinkClick r:id="rId5"/>
              </a:rPr>
              <a:t>Draft regulations on dynamic spectrum access and opportunistic spectrum management in the innovation spectrum 3800-4200 MHz and 5925-6425 MHz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India TRAI:  </a:t>
            </a:r>
            <a:r>
              <a:rPr lang="en-US" sz="1600" dirty="0">
                <a:hlinkClick r:id="rId6"/>
              </a:rPr>
              <a:t>Consultation Paper on Assignment of the Microwave Spectrum in 6 GHz (lower), 7 GHz, 13 GHz, 15 GHz, 18 GHz, 21 GHz Bands, E-Band, and V-Band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CA" sz="1600" dirty="0"/>
              <a:t>Colombia ANE:  </a:t>
            </a:r>
            <a:r>
              <a:rPr lang="en-US" sz="1600" dirty="0">
                <a:hlinkClick r:id="rId7"/>
              </a:rPr>
              <a:t>Proposal for flexibility of the 900 MHz band</a:t>
            </a:r>
            <a:endParaRPr lang="en-US" sz="1600" dirty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>
                <a:latin typeface="+mj-lt"/>
              </a:rPr>
              <a:t>Discussed the latest topics related to spectrum and regulation i</a:t>
            </a:r>
            <a:r>
              <a:rPr lang="en-US" altLang="en-US" sz="2200" dirty="0"/>
              <a:t>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525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this week (1)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2200" dirty="0"/>
              <a:t>Invited presentations (member enrichment activities)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Speaker:  Mr. Sietse van der Gaast, Co-chair of Body of European Regulators for Electronic Communications (BEREC) Wireless Network Evolution working group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Title:  Introduction to BEREC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Document:  </a:t>
            </a:r>
            <a:r>
              <a:rPr lang="en-US" sz="1600" dirty="0">
                <a:hlinkClick r:id="rId4"/>
              </a:rPr>
              <a:t>18-25/0065</a:t>
            </a:r>
            <a:endParaRPr lang="en-US" sz="16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Speaker:  Dr. Pelin Salem, Cisco Systems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Title:  FCC KDB basics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Document: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5"/>
              </a:rPr>
              <a:t>18-25/0064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dirty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5244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this week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 the latest topics related to spectrum and regulation in Europe, North America, and Asia Pacific, including 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ETSI BRAN 2025 July update 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Ongoing work of ECC PT1 with regards to whether or not a guard band is needed at the bottom end of the upper 6 GHz band to protect Wi-Fi (and other unlicensed technologies) at the top end of the lower 6 GHz band from IMT signal levels.</a:t>
            </a:r>
          </a:p>
          <a:p>
            <a:pPr marL="625475" lvl="1" indent="-17303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6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2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666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69461</TotalTime>
  <Words>447</Words>
  <Application>Microsoft Office PowerPoint</Application>
  <PresentationFormat>Widescreen</PresentationFormat>
  <Paragraphs>75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 Unicode MS</vt:lpstr>
      <vt:lpstr>Arial</vt:lpstr>
      <vt:lpstr>Times New Roman</vt:lpstr>
      <vt:lpstr>Office Theme</vt:lpstr>
      <vt:lpstr>Document</vt:lpstr>
      <vt:lpstr>IEEE 802.18 RR-TAG 2025 July Chair’s Opening Report </vt:lpstr>
      <vt:lpstr>RR-TAG at a glance</vt:lpstr>
      <vt:lpstr>Progress since the 2025 May interim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18-25/0057r1</dc:title>
  <dc:creator>Edward Au</dc:creator>
  <cp:keywords>Chair's opening report</cp:keywords>
  <cp:lastModifiedBy>Edward Au</cp:lastModifiedBy>
  <cp:revision>5155</cp:revision>
  <cp:lastPrinted>1601-01-01T00:00:00Z</cp:lastPrinted>
  <dcterms:created xsi:type="dcterms:W3CDTF">2016-03-03T14:54:45Z</dcterms:created>
  <dcterms:modified xsi:type="dcterms:W3CDTF">2025-07-26T11:19:16Z</dcterms:modified>
  <cp:category>2025 July plenary</cp:category>
</cp:coreProperties>
</file>