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87" r:id="rId12"/>
    <p:sldId id="1188"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5/23/2025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4AAF7-04C6-A884-C94E-2A73066B4D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8472B-B280-B851-FA77-241FB906D5C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5EE90307-7AD0-5C99-FB4A-0D3196AFDF7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22AB8BD-94CB-00DB-EEF4-A339D0AD86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38FE3D81-F520-4438-E362-DC366D3DCD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E781582-19A8-B3E8-0CEE-704F7B580C9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1E82D612-ACC2-1CAB-B371-AE27228783F6}"/>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81629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802.18-25/0054r0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53&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docs.fcc.gov/public/attachments/FCC-25-22A1.pdf" TargetMode="External"/><Relationship Id="rId4" Type="http://schemas.openxmlformats.org/officeDocument/2006/relationships/hyperlink" Target="https://www.icasa.org.za/legislation-and-regulations/draft-regulations-on-the-dynamic-spectrum-acces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On%2013%20May%202025,%20Bangladesh%20BTRC%20suspended%20its%20decision%20to%20ban%20production,%20import%20and%20marketing%20of%20single-band%20Wi-Fi%20router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29 May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22 May 2025 and 8 May 2025 RR-TAG call as shown in the document </a:t>
            </a:r>
            <a:r>
              <a:rPr lang="en-US" sz="1800" spc="-5" dirty="0">
                <a:solidFill>
                  <a:srgbClr val="FF0000"/>
                </a:solidFill>
                <a:latin typeface="+mj-lt"/>
                <a:cs typeface="Arial"/>
                <a:hlinkClick r:id="rId3"/>
              </a:rPr>
              <a:t>18-25/0053r0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4F2CA45A-7ABB-94F8-ED4C-66D21A8112E0}"/>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F13E4-2D9F-AC99-E198-82607FCAD53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B63D4FD-52DB-04E4-F053-325D9C8A49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900283FB-2267-CF65-4946-F4F84561A0C3}"/>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5" name="Content Placeholder 2">
            <a:extLst>
              <a:ext uri="{FF2B5EF4-FFF2-40B4-BE49-F238E27FC236}">
                <a16:creationId xmlns:a16="http://schemas.microsoft.com/office/drawing/2014/main" id="{2625068A-0703-C3AC-0FB3-65425CC02DD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18-25/0050r2 [Placeholder]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“Draft regulations on dynamic spectrum access and opportunistic spectrum management in the innovation spectrum 3800-4200 MHz and 5925-6425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A98A250C-E48F-EAA4-85E9-4232A28439A3}"/>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South Africa ICASA’s consultation re dynamic spectrum access (2)</a:t>
            </a:r>
          </a:p>
        </p:txBody>
      </p:sp>
      <p:sp>
        <p:nvSpPr>
          <p:cNvPr id="4" name="Date Placeholder 1">
            <a:extLst>
              <a:ext uri="{FF2B5EF4-FFF2-40B4-BE49-F238E27FC236}">
                <a16:creationId xmlns:a16="http://schemas.microsoft.com/office/drawing/2014/main" id="{0B4C6866-082C-A6DA-030A-2714F4F12CE8}"/>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680387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4"/>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endParaRPr lang="en-US" sz="1400" dirty="0">
              <a:solidFill>
                <a:schemeClr val="tx1"/>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13 May 2025, Bangladesh BTRC </a:t>
            </a:r>
            <a:r>
              <a:rPr lang="en-US" sz="1400" b="0" i="0" dirty="0">
                <a:solidFill>
                  <a:srgbClr val="222222"/>
                </a:solidFill>
                <a:effectLst/>
                <a:latin typeface="+mj-lt"/>
                <a:hlinkClick r:id="rId4" action="ppaction://hlinkfile"/>
              </a:rPr>
              <a:t>suspended</a:t>
            </a:r>
            <a:r>
              <a:rPr lang="en-US" sz="1400" b="0" i="0" dirty="0">
                <a:solidFill>
                  <a:srgbClr val="222222"/>
                </a:solidFill>
                <a:effectLst/>
                <a:latin typeface="+mj-lt"/>
              </a:rPr>
              <a:t> its decision to ban production, import and marketing of single-band Wi-Fi routers.</a:t>
            </a:r>
            <a:r>
              <a:rPr lang="en-US" sz="1400" dirty="0">
                <a:solidFill>
                  <a:srgbClr val="222222"/>
                </a:solidFill>
                <a:latin typeface="+mj-lt"/>
              </a:rPr>
              <a:t> </a:t>
            </a:r>
            <a:r>
              <a:rPr lang="en-US" sz="1400" b="0" i="0" dirty="0">
                <a:solidFill>
                  <a:srgbClr val="222222"/>
                </a:solidFill>
                <a:effectLst/>
                <a:latin typeface="+mj-lt"/>
              </a:rPr>
              <a:t>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5793759"/>
              </p:ext>
            </p:extLst>
          </p:nvPr>
        </p:nvGraphicFramePr>
        <p:xfrm>
          <a:off x="914400" y="1705690"/>
          <a:ext cx="10287000" cy="33375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5 June 2025</a:t>
                      </a:r>
                      <a:r>
                        <a:rPr lang="en-US" sz="1500" baseline="0" dirty="0"/>
                        <a:t>, 3:00pm ET to 3:55pm ET</a:t>
                      </a:r>
                    </a:p>
                  </a:txBody>
                  <a:tcPr anchor="ctr"/>
                </a:tc>
                <a:extLst>
                  <a:ext uri="{0D108BD9-81ED-4DB2-BD59-A6C34878D82A}">
                    <a16:rowId xmlns:a16="http://schemas.microsoft.com/office/drawing/2014/main" val="21777771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12 June 2025</a:t>
                      </a:r>
                      <a:r>
                        <a:rPr lang="en-US" sz="1500" baseline="0" dirty="0"/>
                        <a:t>, 3:00pm ET to 3:55pm ET</a:t>
                      </a:r>
                    </a:p>
                  </a:txBody>
                  <a:tcPr anchor="ctr"/>
                </a:tc>
                <a:extLst>
                  <a:ext uri="{0D108BD9-81ED-4DB2-BD59-A6C34878D82A}">
                    <a16:rowId xmlns:a16="http://schemas.microsoft.com/office/drawing/2014/main" val="7600660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19 June 2025</a:t>
                      </a:r>
                      <a:r>
                        <a:rPr lang="en-US" sz="1500" baseline="0" dirty="0"/>
                        <a:t>, 3:00pm ET to 3:55pm ET</a:t>
                      </a:r>
                    </a:p>
                  </a:txBody>
                  <a:tcPr anchor="ctr"/>
                </a:tc>
                <a:extLst>
                  <a:ext uri="{0D108BD9-81ED-4DB2-BD59-A6C34878D82A}">
                    <a16:rowId xmlns:a16="http://schemas.microsoft.com/office/drawing/2014/main" val="5179794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26 June 2025</a:t>
                      </a:r>
                      <a:r>
                        <a:rPr lang="en-US" sz="1500" baseline="0" dirty="0"/>
                        <a:t>, 3:00pm ET to 3:55pm ET</a:t>
                      </a:r>
                    </a:p>
                  </a:txBody>
                  <a:tcPr anchor="ctr"/>
                </a:tc>
                <a:extLst>
                  <a:ext uri="{0D108BD9-81ED-4DB2-BD59-A6C34878D82A}">
                    <a16:rowId xmlns:a16="http://schemas.microsoft.com/office/drawing/2014/main" val="5895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64827"/>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South Africa ICASA’s consultation re dynamic spectrum access </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81182</TotalTime>
  <Words>2250</Words>
  <Application>Microsoft Office PowerPoint</Application>
  <PresentationFormat>Widescreen</PresentationFormat>
  <Paragraphs>360</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South Africa ICASA’s consultation re dynamic spectrum access (1)</vt:lpstr>
      <vt:lpstr>PowerPoint Presentation</vt:lpstr>
      <vt:lpstr>Status of ongoing consultations</vt:lpstr>
      <vt:lpstr>General discussion items</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18-25/0054r0</dc:title>
  <dc:creator>Edward Au</dc:creator>
  <cp:keywords>29 May 2025</cp:keywords>
  <cp:lastModifiedBy>Edward Au</cp:lastModifiedBy>
  <cp:revision>6728</cp:revision>
  <cp:lastPrinted>1601-01-01T00:00:00Z</cp:lastPrinted>
  <dcterms:created xsi:type="dcterms:W3CDTF">2016-03-03T14:54:45Z</dcterms:created>
  <dcterms:modified xsi:type="dcterms:W3CDTF">2025-05-23T17:47:17Z</dcterms:modified>
  <cp:category>IEEE 802.18 RR-TAG agenda</cp:category>
</cp:coreProperties>
</file>