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5" r:id="rId3"/>
    <p:sldId id="266"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31"/>
    <p:restoredTop sz="94660"/>
  </p:normalViewPr>
  <p:slideViewPr>
    <p:cSldViewPr>
      <p:cViewPr varScale="1">
        <p:scale>
          <a:sx n="175" d="100"/>
          <a:sy n="175" d="100"/>
        </p:scale>
        <p:origin x="24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464375-BFCA-BE6B-E4FF-F714DB6EF18D}"/>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802.11-25/48r0</a:t>
            </a:r>
          </a:p>
        </p:txBody>
      </p:sp>
      <p:sp>
        <p:nvSpPr>
          <p:cNvPr id="3075" name="Rectangle 3">
            <a:extLst>
              <a:ext uri="{FF2B5EF4-FFF2-40B4-BE49-F238E27FC236}">
                <a16:creationId xmlns:a16="http://schemas.microsoft.com/office/drawing/2014/main" id="{2BC43244-8062-03B7-529A-4F2EE99F2A31}"/>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May 2025</a:t>
            </a:r>
            <a:endParaRPr lang="en-US" altLang="de-DE"/>
          </a:p>
        </p:txBody>
      </p:sp>
      <p:sp>
        <p:nvSpPr>
          <p:cNvPr id="3076" name="Rectangle 4">
            <a:extLst>
              <a:ext uri="{FF2B5EF4-FFF2-40B4-BE49-F238E27FC236}">
                <a16:creationId xmlns:a16="http://schemas.microsoft.com/office/drawing/2014/main" id="{6D474D55-14CB-01B2-6D51-6988D1553B58}"/>
              </a:ext>
            </a:extLst>
          </p:cNvPr>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Guido R. Hiertz, Ericsson GmbH</a:t>
            </a:r>
          </a:p>
        </p:txBody>
      </p:sp>
      <p:sp>
        <p:nvSpPr>
          <p:cNvPr id="3077" name="Rectangle 5">
            <a:extLst>
              <a:ext uri="{FF2B5EF4-FFF2-40B4-BE49-F238E27FC236}">
                <a16:creationId xmlns:a16="http://schemas.microsoft.com/office/drawing/2014/main" id="{0DAFE161-5B55-D654-FAE1-F799163B3202}"/>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de-DE"/>
              <a:t>Page </a:t>
            </a:r>
            <a:fld id="{FA3569DB-F3DF-D046-82FA-4FD77259D971}" type="slidenum">
              <a:rPr lang="en-US" altLang="de-DE"/>
              <a:pPr/>
              <a:t>‹Nr.›</a:t>
            </a:fld>
            <a:endParaRPr lang="en-US" altLang="de-DE"/>
          </a:p>
        </p:txBody>
      </p:sp>
      <p:sp>
        <p:nvSpPr>
          <p:cNvPr id="3078" name="Line 6">
            <a:extLst>
              <a:ext uri="{FF2B5EF4-FFF2-40B4-BE49-F238E27FC236}">
                <a16:creationId xmlns:a16="http://schemas.microsoft.com/office/drawing/2014/main" id="{E8736E70-AFD1-D28F-6130-2CBF4413CC7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A770DA46-DEC3-656A-0DD0-94D2F69A3C6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4955E3C8-D59B-BC40-0629-5A603246512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5387CB3-088D-7467-5EC6-3B5B085CECF6}"/>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802.11-25/48r0</a:t>
            </a:r>
          </a:p>
        </p:txBody>
      </p:sp>
      <p:sp>
        <p:nvSpPr>
          <p:cNvPr id="2051" name="Rectangle 3">
            <a:extLst>
              <a:ext uri="{FF2B5EF4-FFF2-40B4-BE49-F238E27FC236}">
                <a16:creationId xmlns:a16="http://schemas.microsoft.com/office/drawing/2014/main" id="{47A5176E-5C7F-AA2B-2025-1991C3920E1B}"/>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May 2025</a:t>
            </a:r>
            <a:endParaRPr lang="en-US" altLang="de-DE"/>
          </a:p>
        </p:txBody>
      </p:sp>
      <p:sp>
        <p:nvSpPr>
          <p:cNvPr id="2052" name="Rectangle 4">
            <a:extLst>
              <a:ext uri="{FF2B5EF4-FFF2-40B4-BE49-F238E27FC236}">
                <a16:creationId xmlns:a16="http://schemas.microsoft.com/office/drawing/2014/main" id="{443549F3-A12A-3B49-63EA-1F65354754D7}"/>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7A8A103-2C5C-4A0C-5531-49137B235AD7}"/>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8E6FC436-3EB1-7C6B-4DB4-9DCCAE70A999}"/>
              </a:ext>
            </a:extLst>
          </p:cNvPr>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de-DE"/>
              <a:t>Guido R. Hiertz, Ericsson GmbH</a:t>
            </a:r>
          </a:p>
        </p:txBody>
      </p:sp>
      <p:sp>
        <p:nvSpPr>
          <p:cNvPr id="2055" name="Rectangle 7">
            <a:extLst>
              <a:ext uri="{FF2B5EF4-FFF2-40B4-BE49-F238E27FC236}">
                <a16:creationId xmlns:a16="http://schemas.microsoft.com/office/drawing/2014/main" id="{BE64A42D-5D4F-8A8F-5953-2C6F1841E0AB}"/>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Page </a:t>
            </a:r>
            <a:fld id="{BEF9BB4D-D17B-7E48-AC90-26BF63ADDC77}" type="slidenum">
              <a:rPr lang="en-US" altLang="de-DE"/>
              <a:pPr/>
              <a:t>‹Nr.›</a:t>
            </a:fld>
            <a:endParaRPr lang="en-US" altLang="de-DE"/>
          </a:p>
        </p:txBody>
      </p:sp>
      <p:sp>
        <p:nvSpPr>
          <p:cNvPr id="2056" name="Rectangle 8">
            <a:extLst>
              <a:ext uri="{FF2B5EF4-FFF2-40B4-BE49-F238E27FC236}">
                <a16:creationId xmlns:a16="http://schemas.microsoft.com/office/drawing/2014/main" id="{B6AF90C6-8CF2-A7B8-BF80-9606C073FCC2}"/>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2057" name="Line 9">
            <a:extLst>
              <a:ext uri="{FF2B5EF4-FFF2-40B4-BE49-F238E27FC236}">
                <a16:creationId xmlns:a16="http://schemas.microsoft.com/office/drawing/2014/main" id="{F23D9835-5AE3-D20A-CB7B-6DEC000FC04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C5D983D3-44CD-4E09-1E98-6DE2C45E97E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D575E65-059B-9A0D-0329-DD276CE12F20}"/>
              </a:ext>
            </a:extLst>
          </p:cNvPr>
          <p:cNvSpPr>
            <a:spLocks noGrp="1" noChangeArrowheads="1"/>
          </p:cNvSpPr>
          <p:nvPr>
            <p:ph type="hdr" sz="quarter"/>
          </p:nvPr>
        </p:nvSpPr>
        <p:spPr>
          <a:ln/>
        </p:spPr>
        <p:txBody>
          <a:bodyPr/>
          <a:lstStyle/>
          <a:p>
            <a:r>
              <a:rPr lang="en-US" altLang="de-DE"/>
              <a:t>doc.: IEEE 802.11-25/48r0</a:t>
            </a:r>
          </a:p>
        </p:txBody>
      </p:sp>
      <p:sp>
        <p:nvSpPr>
          <p:cNvPr id="3" name="Rectangle 3">
            <a:extLst>
              <a:ext uri="{FF2B5EF4-FFF2-40B4-BE49-F238E27FC236}">
                <a16:creationId xmlns:a16="http://schemas.microsoft.com/office/drawing/2014/main" id="{B91DE120-AD8B-8EE7-AF96-E898607152F2}"/>
              </a:ext>
            </a:extLst>
          </p:cNvPr>
          <p:cNvSpPr>
            <a:spLocks noGrp="1" noChangeArrowheads="1"/>
          </p:cNvSpPr>
          <p:nvPr>
            <p:ph type="dt" idx="1"/>
          </p:nvPr>
        </p:nvSpPr>
        <p:spPr>
          <a:ln/>
        </p:spPr>
        <p:txBody>
          <a:bodyPr/>
          <a:lstStyle/>
          <a:p>
            <a:r>
              <a:rPr lang="de-DE" altLang="de-DE"/>
              <a:t>May 2025</a:t>
            </a:r>
            <a:endParaRPr lang="en-US" altLang="de-DE"/>
          </a:p>
        </p:txBody>
      </p:sp>
      <p:sp>
        <p:nvSpPr>
          <p:cNvPr id="4" name="Rectangle 6">
            <a:extLst>
              <a:ext uri="{FF2B5EF4-FFF2-40B4-BE49-F238E27FC236}">
                <a16:creationId xmlns:a16="http://schemas.microsoft.com/office/drawing/2014/main" id="{008CA791-0440-36DD-500E-AEA0EA1528B0}"/>
              </a:ext>
            </a:extLst>
          </p:cNvPr>
          <p:cNvSpPr>
            <a:spLocks noGrp="1" noChangeArrowheads="1"/>
          </p:cNvSpPr>
          <p:nvPr>
            <p:ph type="ftr" sz="quarter" idx="4"/>
          </p:nvPr>
        </p:nvSpPr>
        <p:spPr>
          <a:ln/>
        </p:spPr>
        <p:txBody>
          <a:bodyPr/>
          <a:lstStyle/>
          <a:p>
            <a:pPr lvl="4"/>
            <a:r>
              <a:rPr lang="en-US" altLang="de-DE"/>
              <a:t>Guido R. Hiertz, Ericsson GmbH</a:t>
            </a:r>
          </a:p>
        </p:txBody>
      </p:sp>
      <p:sp>
        <p:nvSpPr>
          <p:cNvPr id="5" name="Rectangle 7">
            <a:extLst>
              <a:ext uri="{FF2B5EF4-FFF2-40B4-BE49-F238E27FC236}">
                <a16:creationId xmlns:a16="http://schemas.microsoft.com/office/drawing/2014/main" id="{3AA0177D-BE72-2BB1-8FEC-7174E924D585}"/>
              </a:ext>
            </a:extLst>
          </p:cNvPr>
          <p:cNvSpPr>
            <a:spLocks noGrp="1" noChangeArrowheads="1"/>
          </p:cNvSpPr>
          <p:nvPr>
            <p:ph type="sldNum" sz="quarter" idx="5"/>
          </p:nvPr>
        </p:nvSpPr>
        <p:spPr>
          <a:ln/>
        </p:spPr>
        <p:txBody>
          <a:bodyPr/>
          <a:lstStyle/>
          <a:p>
            <a:r>
              <a:rPr lang="en-US" altLang="de-DE"/>
              <a:t>Page </a:t>
            </a:r>
            <a:fld id="{9ED621F2-185A-4144-A700-71449175CA1A}" type="slidenum">
              <a:rPr lang="en-US" altLang="de-DE"/>
              <a:pPr/>
              <a:t>1</a:t>
            </a:fld>
            <a:endParaRPr lang="en-US" altLang="de-DE"/>
          </a:p>
        </p:txBody>
      </p:sp>
      <p:sp>
        <p:nvSpPr>
          <p:cNvPr id="31746" name="Rectangle 2">
            <a:extLst>
              <a:ext uri="{FF2B5EF4-FFF2-40B4-BE49-F238E27FC236}">
                <a16:creationId xmlns:a16="http://schemas.microsoft.com/office/drawing/2014/main" id="{01778DE0-21F0-0FD6-195D-F91C9D973E35}"/>
              </a:ext>
            </a:extLst>
          </p:cNvPr>
          <p:cNvSpPr>
            <a:spLocks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CE9E3127-8454-4704-EF73-B335BFE5C4B1}"/>
              </a:ext>
            </a:extLst>
          </p:cNvPr>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31C10A-9676-0CE8-51D9-52D1A5E5EFCA}"/>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ADFF68EB-AA17-B76D-5843-D68D2171890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F0EDF52D-9F8A-D296-F464-46E5F95F1C91}"/>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5" name="Fußzeilenplatzhalter 4">
            <a:extLst>
              <a:ext uri="{FF2B5EF4-FFF2-40B4-BE49-F238E27FC236}">
                <a16:creationId xmlns:a16="http://schemas.microsoft.com/office/drawing/2014/main" id="{A9E27931-ECE8-9BC0-CC72-869C6F580439}"/>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DC8F35D4-DD9F-BFC9-5694-2B41743325BE}"/>
              </a:ext>
            </a:extLst>
          </p:cNvPr>
          <p:cNvSpPr>
            <a:spLocks noGrp="1"/>
          </p:cNvSpPr>
          <p:nvPr>
            <p:ph type="sldNum" sz="quarter" idx="12"/>
          </p:nvPr>
        </p:nvSpPr>
        <p:spPr/>
        <p:txBody>
          <a:bodyPr/>
          <a:lstStyle>
            <a:lvl1pPr>
              <a:defRPr/>
            </a:lvl1pPr>
          </a:lstStyle>
          <a:p>
            <a:r>
              <a:rPr lang="en-US" altLang="de-DE"/>
              <a:t>Slide </a:t>
            </a:r>
            <a:fld id="{B1BA8DEC-5ECA-BD49-9CA6-9AF494BB83AC}" type="slidenum">
              <a:rPr lang="en-US" altLang="de-DE"/>
              <a:pPr/>
              <a:t>‹Nr.›</a:t>
            </a:fld>
            <a:endParaRPr lang="en-US" altLang="de-DE"/>
          </a:p>
        </p:txBody>
      </p:sp>
    </p:spTree>
    <p:extLst>
      <p:ext uri="{BB962C8B-B14F-4D97-AF65-F5344CB8AC3E}">
        <p14:creationId xmlns:p14="http://schemas.microsoft.com/office/powerpoint/2010/main" val="3582328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DCD9A1-4180-820C-49CE-FB5012982101}"/>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7B51EDA3-C685-47E8-D7AD-A5C4324B1A4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620E5AF1-20C4-15E3-D522-0864C09AEBB8}"/>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5" name="Fußzeilenplatzhalter 4">
            <a:extLst>
              <a:ext uri="{FF2B5EF4-FFF2-40B4-BE49-F238E27FC236}">
                <a16:creationId xmlns:a16="http://schemas.microsoft.com/office/drawing/2014/main" id="{1CD97FB0-E80B-4676-3F23-1E5D598BFB16}"/>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3CF09D15-DBDE-53C0-3D75-49BEDDB69773}"/>
              </a:ext>
            </a:extLst>
          </p:cNvPr>
          <p:cNvSpPr>
            <a:spLocks noGrp="1"/>
          </p:cNvSpPr>
          <p:nvPr>
            <p:ph type="sldNum" sz="quarter" idx="12"/>
          </p:nvPr>
        </p:nvSpPr>
        <p:spPr/>
        <p:txBody>
          <a:bodyPr/>
          <a:lstStyle>
            <a:lvl1pPr>
              <a:defRPr/>
            </a:lvl1pPr>
          </a:lstStyle>
          <a:p>
            <a:r>
              <a:rPr lang="en-US" altLang="de-DE"/>
              <a:t>Slide </a:t>
            </a:r>
            <a:fld id="{7904EEC8-EBCB-9B41-B349-A0F580D46AB9}" type="slidenum">
              <a:rPr lang="en-US" altLang="de-DE"/>
              <a:pPr/>
              <a:t>‹Nr.›</a:t>
            </a:fld>
            <a:endParaRPr lang="en-US" altLang="de-DE"/>
          </a:p>
        </p:txBody>
      </p:sp>
    </p:spTree>
    <p:extLst>
      <p:ext uri="{BB962C8B-B14F-4D97-AF65-F5344CB8AC3E}">
        <p14:creationId xmlns:p14="http://schemas.microsoft.com/office/powerpoint/2010/main" val="11737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53350ED-BD36-18E6-2400-C878B8F0B985}"/>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1DE24FE2-F3F6-AAA1-5878-CCA046A33FF2}"/>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E6FDDB58-D303-9470-1409-C09D17AAA1CE}"/>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5" name="Fußzeilenplatzhalter 4">
            <a:extLst>
              <a:ext uri="{FF2B5EF4-FFF2-40B4-BE49-F238E27FC236}">
                <a16:creationId xmlns:a16="http://schemas.microsoft.com/office/drawing/2014/main" id="{4ECF5150-3750-76F7-375E-914966879680}"/>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A0BEA3E0-889E-96A1-6AB4-098F26E76A96}"/>
              </a:ext>
            </a:extLst>
          </p:cNvPr>
          <p:cNvSpPr>
            <a:spLocks noGrp="1"/>
          </p:cNvSpPr>
          <p:nvPr>
            <p:ph type="sldNum" sz="quarter" idx="12"/>
          </p:nvPr>
        </p:nvSpPr>
        <p:spPr/>
        <p:txBody>
          <a:bodyPr/>
          <a:lstStyle>
            <a:lvl1pPr>
              <a:defRPr/>
            </a:lvl1pPr>
          </a:lstStyle>
          <a:p>
            <a:r>
              <a:rPr lang="en-US" altLang="de-DE"/>
              <a:t>Slide </a:t>
            </a:r>
            <a:fld id="{2ACC760A-4A47-0A4C-94AF-566C3BE75FC6}" type="slidenum">
              <a:rPr lang="en-US" altLang="de-DE"/>
              <a:pPr/>
              <a:t>‹Nr.›</a:t>
            </a:fld>
            <a:endParaRPr lang="en-US" altLang="de-DE"/>
          </a:p>
        </p:txBody>
      </p:sp>
    </p:spTree>
    <p:extLst>
      <p:ext uri="{BB962C8B-B14F-4D97-AF65-F5344CB8AC3E}">
        <p14:creationId xmlns:p14="http://schemas.microsoft.com/office/powerpoint/2010/main" val="143616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4A5B9A-7986-D547-6216-32FCB6195154}"/>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AA241BE0-AE84-D902-A12E-2F1E84F7FEF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222A9F63-D40E-BBD9-C532-54779821B943}"/>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5" name="Fußzeilenplatzhalter 4">
            <a:extLst>
              <a:ext uri="{FF2B5EF4-FFF2-40B4-BE49-F238E27FC236}">
                <a16:creationId xmlns:a16="http://schemas.microsoft.com/office/drawing/2014/main" id="{3623ADD0-1950-90CE-A35D-C9FAF1EB3B06}"/>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0105B1A7-6C5C-685B-A537-9063F5C0544A}"/>
              </a:ext>
            </a:extLst>
          </p:cNvPr>
          <p:cNvSpPr>
            <a:spLocks noGrp="1"/>
          </p:cNvSpPr>
          <p:nvPr>
            <p:ph type="sldNum" sz="quarter" idx="12"/>
          </p:nvPr>
        </p:nvSpPr>
        <p:spPr/>
        <p:txBody>
          <a:bodyPr/>
          <a:lstStyle>
            <a:lvl1pPr>
              <a:defRPr/>
            </a:lvl1pPr>
          </a:lstStyle>
          <a:p>
            <a:r>
              <a:rPr lang="en-US" altLang="de-DE"/>
              <a:t>Slide </a:t>
            </a:r>
            <a:fld id="{8316F074-7E77-304F-AE66-7A81ED8B4BEE}" type="slidenum">
              <a:rPr lang="en-US" altLang="de-DE"/>
              <a:pPr/>
              <a:t>‹Nr.›</a:t>
            </a:fld>
            <a:endParaRPr lang="en-US" altLang="de-DE"/>
          </a:p>
        </p:txBody>
      </p:sp>
    </p:spTree>
    <p:extLst>
      <p:ext uri="{BB962C8B-B14F-4D97-AF65-F5344CB8AC3E}">
        <p14:creationId xmlns:p14="http://schemas.microsoft.com/office/powerpoint/2010/main" val="2577244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531A21-C463-F8CF-9F81-0DC9CD5818D1}"/>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BA1A377-7313-F6DD-A460-64ACED053DD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23B90660-EA8E-9C8B-B63C-581452BDD7BC}"/>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5" name="Fußzeilenplatzhalter 4">
            <a:extLst>
              <a:ext uri="{FF2B5EF4-FFF2-40B4-BE49-F238E27FC236}">
                <a16:creationId xmlns:a16="http://schemas.microsoft.com/office/drawing/2014/main" id="{C1B8919B-26BA-004A-147D-24057E416E80}"/>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840B91FC-F896-02E7-88E6-AF873A69D1AE}"/>
              </a:ext>
            </a:extLst>
          </p:cNvPr>
          <p:cNvSpPr>
            <a:spLocks noGrp="1"/>
          </p:cNvSpPr>
          <p:nvPr>
            <p:ph type="sldNum" sz="quarter" idx="12"/>
          </p:nvPr>
        </p:nvSpPr>
        <p:spPr/>
        <p:txBody>
          <a:bodyPr/>
          <a:lstStyle>
            <a:lvl1pPr>
              <a:defRPr/>
            </a:lvl1pPr>
          </a:lstStyle>
          <a:p>
            <a:r>
              <a:rPr lang="en-US" altLang="de-DE"/>
              <a:t>Slide </a:t>
            </a:r>
            <a:fld id="{4C852D3A-4BBB-3243-B41F-2E6B08156BFC}" type="slidenum">
              <a:rPr lang="en-US" altLang="de-DE"/>
              <a:pPr/>
              <a:t>‹Nr.›</a:t>
            </a:fld>
            <a:endParaRPr lang="en-US" altLang="de-DE"/>
          </a:p>
        </p:txBody>
      </p:sp>
    </p:spTree>
    <p:extLst>
      <p:ext uri="{BB962C8B-B14F-4D97-AF65-F5344CB8AC3E}">
        <p14:creationId xmlns:p14="http://schemas.microsoft.com/office/powerpoint/2010/main" val="2446560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3B7B44-BC40-272D-4D35-EA6BC32DF2BF}"/>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A9C54462-BD3E-5F78-CED6-B7C6D98052CA}"/>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96A385A3-9166-1623-664A-F12917F21DCB}"/>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EC9D5E87-4809-60E0-A3B4-D7EEB93D5B2A}"/>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6" name="Fußzeilenplatzhalter 5">
            <a:extLst>
              <a:ext uri="{FF2B5EF4-FFF2-40B4-BE49-F238E27FC236}">
                <a16:creationId xmlns:a16="http://schemas.microsoft.com/office/drawing/2014/main" id="{FCCF7E9E-1925-D4F3-FAFC-3AE37934FB38}"/>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D76AF46F-1B31-7304-5140-1A4A7CE52D02}"/>
              </a:ext>
            </a:extLst>
          </p:cNvPr>
          <p:cNvSpPr>
            <a:spLocks noGrp="1"/>
          </p:cNvSpPr>
          <p:nvPr>
            <p:ph type="sldNum" sz="quarter" idx="12"/>
          </p:nvPr>
        </p:nvSpPr>
        <p:spPr/>
        <p:txBody>
          <a:bodyPr/>
          <a:lstStyle>
            <a:lvl1pPr>
              <a:defRPr/>
            </a:lvl1pPr>
          </a:lstStyle>
          <a:p>
            <a:r>
              <a:rPr lang="en-US" altLang="de-DE"/>
              <a:t>Slide </a:t>
            </a:r>
            <a:fld id="{14A146A4-47B2-864D-BFD7-91BC7552B626}" type="slidenum">
              <a:rPr lang="en-US" altLang="de-DE"/>
              <a:pPr/>
              <a:t>‹Nr.›</a:t>
            </a:fld>
            <a:endParaRPr lang="en-US" altLang="de-DE"/>
          </a:p>
        </p:txBody>
      </p:sp>
    </p:spTree>
    <p:extLst>
      <p:ext uri="{BB962C8B-B14F-4D97-AF65-F5344CB8AC3E}">
        <p14:creationId xmlns:p14="http://schemas.microsoft.com/office/powerpoint/2010/main" val="838132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6B2ACC-850B-D6FD-8988-CE5C294C5F21}"/>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5A28A63B-38B5-9170-EF1E-72F2E608FEF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8BADEDC-B098-F7BC-D0EE-6CC8C81891CB}"/>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48F2FF74-161A-3DAC-E248-273AC1833F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363F12-0E7D-E5AC-96A5-9C5E7DCE5CC0}"/>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2E2B8C27-5CBB-112D-08D5-F7C27D888F78}"/>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8" name="Fußzeilenplatzhalter 7">
            <a:extLst>
              <a:ext uri="{FF2B5EF4-FFF2-40B4-BE49-F238E27FC236}">
                <a16:creationId xmlns:a16="http://schemas.microsoft.com/office/drawing/2014/main" id="{0272314D-E0BD-D963-6751-17B09A0A5B12}"/>
              </a:ext>
            </a:extLst>
          </p:cNvPr>
          <p:cNvSpPr>
            <a:spLocks noGrp="1"/>
          </p:cNvSpPr>
          <p:nvPr>
            <p:ph type="ftr" sz="quarter" idx="11"/>
          </p:nvPr>
        </p:nvSpPr>
        <p:spPr/>
        <p:txBody>
          <a:bodyPr/>
          <a:lstStyle>
            <a:lvl1pPr>
              <a:defRPr/>
            </a:lvl1pPr>
          </a:lstStyle>
          <a:p>
            <a:r>
              <a:rPr lang="en-US" altLang="de-DE"/>
              <a:t>Guido R. Hiertz, Ericsson GmbH</a:t>
            </a:r>
          </a:p>
        </p:txBody>
      </p:sp>
      <p:sp>
        <p:nvSpPr>
          <p:cNvPr id="9" name="Foliennummernplatzhalter 8">
            <a:extLst>
              <a:ext uri="{FF2B5EF4-FFF2-40B4-BE49-F238E27FC236}">
                <a16:creationId xmlns:a16="http://schemas.microsoft.com/office/drawing/2014/main" id="{4D3979B7-423D-6E5E-9966-6C210C76C429}"/>
              </a:ext>
            </a:extLst>
          </p:cNvPr>
          <p:cNvSpPr>
            <a:spLocks noGrp="1"/>
          </p:cNvSpPr>
          <p:nvPr>
            <p:ph type="sldNum" sz="quarter" idx="12"/>
          </p:nvPr>
        </p:nvSpPr>
        <p:spPr/>
        <p:txBody>
          <a:bodyPr/>
          <a:lstStyle>
            <a:lvl1pPr>
              <a:defRPr/>
            </a:lvl1pPr>
          </a:lstStyle>
          <a:p>
            <a:r>
              <a:rPr lang="en-US" altLang="de-DE"/>
              <a:t>Slide </a:t>
            </a:r>
            <a:fld id="{9820CA47-BD37-D34A-9DE3-1AD3BE6DC7A8}" type="slidenum">
              <a:rPr lang="en-US" altLang="de-DE"/>
              <a:pPr/>
              <a:t>‹Nr.›</a:t>
            </a:fld>
            <a:endParaRPr lang="en-US" altLang="de-DE"/>
          </a:p>
        </p:txBody>
      </p:sp>
    </p:spTree>
    <p:extLst>
      <p:ext uri="{BB962C8B-B14F-4D97-AF65-F5344CB8AC3E}">
        <p14:creationId xmlns:p14="http://schemas.microsoft.com/office/powerpoint/2010/main" val="3587796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F61844-48BA-6DAD-CACE-253E59A345AF}"/>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6FC2FEC0-3FAC-90F6-4769-2BB852E0EA23}"/>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4" name="Fußzeilenplatzhalter 3">
            <a:extLst>
              <a:ext uri="{FF2B5EF4-FFF2-40B4-BE49-F238E27FC236}">
                <a16:creationId xmlns:a16="http://schemas.microsoft.com/office/drawing/2014/main" id="{E5BBCF16-EE58-A04E-2ABF-6217F16C82E0}"/>
              </a:ext>
            </a:extLst>
          </p:cNvPr>
          <p:cNvSpPr>
            <a:spLocks noGrp="1"/>
          </p:cNvSpPr>
          <p:nvPr>
            <p:ph type="ftr" sz="quarter" idx="11"/>
          </p:nvPr>
        </p:nvSpPr>
        <p:spPr/>
        <p:txBody>
          <a:bodyPr/>
          <a:lstStyle>
            <a:lvl1pPr>
              <a:defRPr/>
            </a:lvl1pPr>
          </a:lstStyle>
          <a:p>
            <a:r>
              <a:rPr lang="en-US" altLang="de-DE"/>
              <a:t>Guido R. Hiertz, Ericsson GmbH</a:t>
            </a:r>
          </a:p>
        </p:txBody>
      </p:sp>
      <p:sp>
        <p:nvSpPr>
          <p:cNvPr id="5" name="Foliennummernplatzhalter 4">
            <a:extLst>
              <a:ext uri="{FF2B5EF4-FFF2-40B4-BE49-F238E27FC236}">
                <a16:creationId xmlns:a16="http://schemas.microsoft.com/office/drawing/2014/main" id="{2F140F38-5C21-D0C1-4AAC-78844F7C1713}"/>
              </a:ext>
            </a:extLst>
          </p:cNvPr>
          <p:cNvSpPr>
            <a:spLocks noGrp="1"/>
          </p:cNvSpPr>
          <p:nvPr>
            <p:ph type="sldNum" sz="quarter" idx="12"/>
          </p:nvPr>
        </p:nvSpPr>
        <p:spPr/>
        <p:txBody>
          <a:bodyPr/>
          <a:lstStyle>
            <a:lvl1pPr>
              <a:defRPr/>
            </a:lvl1pPr>
          </a:lstStyle>
          <a:p>
            <a:r>
              <a:rPr lang="en-US" altLang="de-DE"/>
              <a:t>Slide </a:t>
            </a:r>
            <a:fld id="{7168ED19-A911-6942-945C-D0DF239FE88E}" type="slidenum">
              <a:rPr lang="en-US" altLang="de-DE"/>
              <a:pPr/>
              <a:t>‹Nr.›</a:t>
            </a:fld>
            <a:endParaRPr lang="en-US" altLang="de-DE"/>
          </a:p>
        </p:txBody>
      </p:sp>
    </p:spTree>
    <p:extLst>
      <p:ext uri="{BB962C8B-B14F-4D97-AF65-F5344CB8AC3E}">
        <p14:creationId xmlns:p14="http://schemas.microsoft.com/office/powerpoint/2010/main" val="407251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9087BA0-B256-F092-65A7-071258414C3B}"/>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3" name="Fußzeilenplatzhalter 2">
            <a:extLst>
              <a:ext uri="{FF2B5EF4-FFF2-40B4-BE49-F238E27FC236}">
                <a16:creationId xmlns:a16="http://schemas.microsoft.com/office/drawing/2014/main" id="{19AFC5C2-2A79-55E0-BAA2-ADC295D86803}"/>
              </a:ext>
            </a:extLst>
          </p:cNvPr>
          <p:cNvSpPr>
            <a:spLocks noGrp="1"/>
          </p:cNvSpPr>
          <p:nvPr>
            <p:ph type="ftr" sz="quarter" idx="11"/>
          </p:nvPr>
        </p:nvSpPr>
        <p:spPr/>
        <p:txBody>
          <a:bodyPr/>
          <a:lstStyle>
            <a:lvl1pPr>
              <a:defRPr/>
            </a:lvl1pPr>
          </a:lstStyle>
          <a:p>
            <a:r>
              <a:rPr lang="en-US" altLang="de-DE"/>
              <a:t>Guido R. Hiertz, Ericsson GmbH</a:t>
            </a:r>
          </a:p>
        </p:txBody>
      </p:sp>
      <p:sp>
        <p:nvSpPr>
          <p:cNvPr id="4" name="Foliennummernplatzhalter 3">
            <a:extLst>
              <a:ext uri="{FF2B5EF4-FFF2-40B4-BE49-F238E27FC236}">
                <a16:creationId xmlns:a16="http://schemas.microsoft.com/office/drawing/2014/main" id="{4B31D338-D4AA-393A-A254-F3324C68AF7D}"/>
              </a:ext>
            </a:extLst>
          </p:cNvPr>
          <p:cNvSpPr>
            <a:spLocks noGrp="1"/>
          </p:cNvSpPr>
          <p:nvPr>
            <p:ph type="sldNum" sz="quarter" idx="12"/>
          </p:nvPr>
        </p:nvSpPr>
        <p:spPr/>
        <p:txBody>
          <a:bodyPr/>
          <a:lstStyle>
            <a:lvl1pPr>
              <a:defRPr/>
            </a:lvl1pPr>
          </a:lstStyle>
          <a:p>
            <a:r>
              <a:rPr lang="en-US" altLang="de-DE"/>
              <a:t>Slide </a:t>
            </a:r>
            <a:fld id="{740B539F-8805-4149-9855-CAAB63891431}" type="slidenum">
              <a:rPr lang="en-US" altLang="de-DE"/>
              <a:pPr/>
              <a:t>‹Nr.›</a:t>
            </a:fld>
            <a:endParaRPr lang="en-US" altLang="de-DE"/>
          </a:p>
        </p:txBody>
      </p:sp>
    </p:spTree>
    <p:extLst>
      <p:ext uri="{BB962C8B-B14F-4D97-AF65-F5344CB8AC3E}">
        <p14:creationId xmlns:p14="http://schemas.microsoft.com/office/powerpoint/2010/main" val="51534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734588-3769-7861-510D-31117813EEDE}"/>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91A52604-E288-617C-AD99-B526D8F6F39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104C31C1-0464-BE56-E2B0-F011DF18335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F309B78-6366-F676-BC65-B224F7FD0812}"/>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6" name="Fußzeilenplatzhalter 5">
            <a:extLst>
              <a:ext uri="{FF2B5EF4-FFF2-40B4-BE49-F238E27FC236}">
                <a16:creationId xmlns:a16="http://schemas.microsoft.com/office/drawing/2014/main" id="{E851BA2F-A71A-EE13-F096-77E5B57B224B}"/>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100C3F0F-CEAD-2C3D-9F3E-C5EEE42CAEAA}"/>
              </a:ext>
            </a:extLst>
          </p:cNvPr>
          <p:cNvSpPr>
            <a:spLocks noGrp="1"/>
          </p:cNvSpPr>
          <p:nvPr>
            <p:ph type="sldNum" sz="quarter" idx="12"/>
          </p:nvPr>
        </p:nvSpPr>
        <p:spPr/>
        <p:txBody>
          <a:bodyPr/>
          <a:lstStyle>
            <a:lvl1pPr>
              <a:defRPr/>
            </a:lvl1pPr>
          </a:lstStyle>
          <a:p>
            <a:r>
              <a:rPr lang="en-US" altLang="de-DE"/>
              <a:t>Slide </a:t>
            </a:r>
            <a:fld id="{C1B686A2-FE0E-B046-A58B-3D3134362040}" type="slidenum">
              <a:rPr lang="en-US" altLang="de-DE"/>
              <a:pPr/>
              <a:t>‹Nr.›</a:t>
            </a:fld>
            <a:endParaRPr lang="en-US" altLang="de-DE"/>
          </a:p>
        </p:txBody>
      </p:sp>
    </p:spTree>
    <p:extLst>
      <p:ext uri="{BB962C8B-B14F-4D97-AF65-F5344CB8AC3E}">
        <p14:creationId xmlns:p14="http://schemas.microsoft.com/office/powerpoint/2010/main" val="28942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AD9BC2-D82F-24E6-6266-35C8A4CF22E1}"/>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C1DB49BC-3735-B7D0-F2D7-80AE85CF81A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56A49C78-345D-A665-2AA4-2370D263653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D3AE38B-C42A-78FB-CE7D-9F0A8E6EC12D}"/>
              </a:ext>
            </a:extLst>
          </p:cNvPr>
          <p:cNvSpPr>
            <a:spLocks noGrp="1"/>
          </p:cNvSpPr>
          <p:nvPr>
            <p:ph type="dt" sz="half" idx="10"/>
          </p:nvPr>
        </p:nvSpPr>
        <p:spPr/>
        <p:txBody>
          <a:bodyPr/>
          <a:lstStyle>
            <a:lvl1pPr>
              <a:defRPr/>
            </a:lvl1pPr>
          </a:lstStyle>
          <a:p>
            <a:r>
              <a:rPr lang="de-DE" altLang="de-DE"/>
              <a:t>May 2025</a:t>
            </a:r>
            <a:endParaRPr lang="en-US" altLang="de-DE"/>
          </a:p>
        </p:txBody>
      </p:sp>
      <p:sp>
        <p:nvSpPr>
          <p:cNvPr id="6" name="Fußzeilenplatzhalter 5">
            <a:extLst>
              <a:ext uri="{FF2B5EF4-FFF2-40B4-BE49-F238E27FC236}">
                <a16:creationId xmlns:a16="http://schemas.microsoft.com/office/drawing/2014/main" id="{E3056691-EA90-6DDA-EC39-F2810F906DA0}"/>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7C826430-CC3D-0A3C-9154-960211DF3943}"/>
              </a:ext>
            </a:extLst>
          </p:cNvPr>
          <p:cNvSpPr>
            <a:spLocks noGrp="1"/>
          </p:cNvSpPr>
          <p:nvPr>
            <p:ph type="sldNum" sz="quarter" idx="12"/>
          </p:nvPr>
        </p:nvSpPr>
        <p:spPr/>
        <p:txBody>
          <a:bodyPr/>
          <a:lstStyle>
            <a:lvl1pPr>
              <a:defRPr/>
            </a:lvl1pPr>
          </a:lstStyle>
          <a:p>
            <a:r>
              <a:rPr lang="en-US" altLang="de-DE"/>
              <a:t>Slide </a:t>
            </a:r>
            <a:fld id="{D32AF777-20DD-BD43-97B8-ABFD8C08DAFE}" type="slidenum">
              <a:rPr lang="en-US" altLang="de-DE"/>
              <a:pPr/>
              <a:t>‹Nr.›</a:t>
            </a:fld>
            <a:endParaRPr lang="en-US" altLang="de-DE"/>
          </a:p>
        </p:txBody>
      </p:sp>
    </p:spTree>
    <p:extLst>
      <p:ext uri="{BB962C8B-B14F-4D97-AF65-F5344CB8AC3E}">
        <p14:creationId xmlns:p14="http://schemas.microsoft.com/office/powerpoint/2010/main" val="551818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633010A-8631-9D07-D3E7-8C96F971DB4B}"/>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ABC970B9-A759-0745-AA28-2D47066A24B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58937E99-4E21-45D2-7EE3-396021AA0AB3}"/>
              </a:ext>
            </a:extLst>
          </p:cNvPr>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de-DE" altLang="de-DE"/>
              <a:t>May 2025</a:t>
            </a:r>
            <a:endParaRPr lang="en-US" altLang="de-DE"/>
          </a:p>
        </p:txBody>
      </p:sp>
      <p:sp>
        <p:nvSpPr>
          <p:cNvPr id="1029" name="Rectangle 5">
            <a:extLst>
              <a:ext uri="{FF2B5EF4-FFF2-40B4-BE49-F238E27FC236}">
                <a16:creationId xmlns:a16="http://schemas.microsoft.com/office/drawing/2014/main" id="{3DFAE0BF-000B-0E1A-4F8C-00950405F13A}"/>
              </a:ext>
            </a:extLst>
          </p:cNvPr>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de-DE"/>
              <a:t>Guido R. Hiertz, Ericsson GmbH</a:t>
            </a:r>
          </a:p>
        </p:txBody>
      </p:sp>
      <p:sp>
        <p:nvSpPr>
          <p:cNvPr id="1030" name="Rectangle 6">
            <a:extLst>
              <a:ext uri="{FF2B5EF4-FFF2-40B4-BE49-F238E27FC236}">
                <a16:creationId xmlns:a16="http://schemas.microsoft.com/office/drawing/2014/main" id="{030FC100-FB1A-F1B9-5089-D2A91D544FBE}"/>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8D32903A-47C8-2E4D-8EAF-F955FAB640C7}" type="slidenum">
              <a:rPr lang="en-US" altLang="de-DE"/>
              <a:pPr/>
              <a:t>‹Nr.›</a:t>
            </a:fld>
            <a:endParaRPr lang="en-US" altLang="de-DE"/>
          </a:p>
        </p:txBody>
      </p:sp>
      <p:sp>
        <p:nvSpPr>
          <p:cNvPr id="1031" name="Rectangle 7">
            <a:extLst>
              <a:ext uri="{FF2B5EF4-FFF2-40B4-BE49-F238E27FC236}">
                <a16:creationId xmlns:a16="http://schemas.microsoft.com/office/drawing/2014/main" id="{79CBAFC8-18CA-7864-EA8D-D4101FAA5BEB}"/>
              </a:ext>
            </a:extLst>
          </p:cNvPr>
          <p:cNvSpPr>
            <a:spLocks noChangeArrowheads="1"/>
          </p:cNvSpPr>
          <p:nvPr/>
        </p:nvSpPr>
        <p:spPr bwMode="auto">
          <a:xfrm>
            <a:off x="5380557" y="332601"/>
            <a:ext cx="306494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de-DE" sz="1800" b="1" dirty="0"/>
              <a:t>doc.: IEEE 802.18-25/48r0</a:t>
            </a:r>
          </a:p>
        </p:txBody>
      </p:sp>
      <p:sp>
        <p:nvSpPr>
          <p:cNvPr id="1032" name="Line 8">
            <a:extLst>
              <a:ext uri="{FF2B5EF4-FFF2-40B4-BE49-F238E27FC236}">
                <a16:creationId xmlns:a16="http://schemas.microsoft.com/office/drawing/2014/main" id="{B0529F8E-8447-C453-C915-438B400AB55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3B88AE3-F372-94D5-510C-06450FDD1102}"/>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1034" name="Line 10">
            <a:extLst>
              <a:ext uri="{FF2B5EF4-FFF2-40B4-BE49-F238E27FC236}">
                <a16:creationId xmlns:a16="http://schemas.microsoft.com/office/drawing/2014/main" id="{7BF50AF4-EB0D-D17B-2787-E734577B978E}"/>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2004-Dok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5/BRAN(25)129021_RSSI_level_measurments_RLAN_5GHz_indoor_band_LPI_C2C_RLAN_6G.pdf" TargetMode="External"/><Relationship Id="rId2" Type="http://schemas.openxmlformats.org/officeDocument/2006/relationships/hyperlink" Target="https://www.ieee802.org/11/private/ETSI_documents/BRAN/05-CONTRIBUTIONS/2025/2025_04_07_OR_BRAN%23129/"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5/BRAN(25)130007r2_TR_on_DFS_Coexistence_Challenges_with_Emerging_Solid-State_W.zip"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ec.europa.eu/docsroom/documents/6447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92587E4C-FF96-9B45-5E0C-FBDC00E473E6}"/>
              </a:ext>
            </a:extLst>
          </p:cNvPr>
          <p:cNvSpPr>
            <a:spLocks noGrp="1"/>
          </p:cNvSpPr>
          <p:nvPr>
            <p:ph type="dt" sz="half" idx="10"/>
          </p:nvPr>
        </p:nvSpPr>
        <p:spPr/>
        <p:txBody>
          <a:bodyPr/>
          <a:lstStyle/>
          <a:p>
            <a:r>
              <a:rPr lang="de-DE" altLang="de-DE"/>
              <a:t>May 2025</a:t>
            </a:r>
            <a:endParaRPr lang="en-US" altLang="de-DE"/>
          </a:p>
        </p:txBody>
      </p:sp>
      <p:sp>
        <p:nvSpPr>
          <p:cNvPr id="3" name="Fußzeilenplatzhalter 4">
            <a:extLst>
              <a:ext uri="{FF2B5EF4-FFF2-40B4-BE49-F238E27FC236}">
                <a16:creationId xmlns:a16="http://schemas.microsoft.com/office/drawing/2014/main" id="{E6B98110-A5FF-C4CD-A50E-7F29C3EC8661}"/>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2761F23C-556D-3894-9C99-292D8773AB7C}"/>
              </a:ext>
            </a:extLst>
          </p:cNvPr>
          <p:cNvSpPr>
            <a:spLocks noGrp="1"/>
          </p:cNvSpPr>
          <p:nvPr>
            <p:ph type="sldNum" sz="quarter" idx="12"/>
          </p:nvPr>
        </p:nvSpPr>
        <p:spPr/>
        <p:txBody>
          <a:bodyPr/>
          <a:lstStyle/>
          <a:p>
            <a:r>
              <a:rPr lang="en-US" altLang="de-DE"/>
              <a:t>Slide </a:t>
            </a:r>
            <a:fld id="{97233EA7-A53B-5846-B8FB-A23E498F2146}" type="slidenum">
              <a:rPr lang="en-US" altLang="de-DE"/>
              <a:pPr/>
              <a:t>1</a:t>
            </a:fld>
            <a:endParaRPr lang="en-US" altLang="de-DE"/>
          </a:p>
        </p:txBody>
      </p:sp>
      <p:sp>
        <p:nvSpPr>
          <p:cNvPr id="30722" name="Rectangle 2">
            <a:extLst>
              <a:ext uri="{FF2B5EF4-FFF2-40B4-BE49-F238E27FC236}">
                <a16:creationId xmlns:a16="http://schemas.microsoft.com/office/drawing/2014/main" id="{D36524D7-6328-F0EE-3D81-CFE37B4D4520}"/>
              </a:ext>
            </a:extLst>
          </p:cNvPr>
          <p:cNvSpPr>
            <a:spLocks noGrp="1" noChangeArrowheads="1"/>
          </p:cNvSpPr>
          <p:nvPr>
            <p:ph type="title"/>
          </p:nvPr>
        </p:nvSpPr>
        <p:spPr>
          <a:noFill/>
          <a:ln/>
        </p:spPr>
        <p:txBody>
          <a:bodyPr/>
          <a:lstStyle/>
          <a:p>
            <a:r>
              <a:rPr lang="en-US" altLang="de-DE" dirty="0"/>
              <a:t>ETSI TC BRAN—May 2025 update</a:t>
            </a:r>
          </a:p>
        </p:txBody>
      </p:sp>
      <p:sp>
        <p:nvSpPr>
          <p:cNvPr id="30725" name="Text Box 5">
            <a:extLst>
              <a:ext uri="{FF2B5EF4-FFF2-40B4-BE49-F238E27FC236}">
                <a16:creationId xmlns:a16="http://schemas.microsoft.com/office/drawing/2014/main" id="{FF0AEBAB-463A-CB19-4F1D-8C0EFAF05B68}"/>
              </a:ext>
            </a:extLst>
          </p:cNvPr>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de-DE" sz="900" b="1"/>
              <a:t>Notice:</a:t>
            </a:r>
            <a:r>
              <a:rPr lang="en-US" altLang="de-DE" sz="900"/>
              <a:t> </a:t>
            </a:r>
            <a:r>
              <a:rPr lang="en-US" altLang="de-DE"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de-DE" sz="900" b="1"/>
          </a:p>
        </p:txBody>
      </p:sp>
      <p:sp>
        <p:nvSpPr>
          <p:cNvPr id="30726" name="Rectangle 6">
            <a:extLst>
              <a:ext uri="{FF2B5EF4-FFF2-40B4-BE49-F238E27FC236}">
                <a16:creationId xmlns:a16="http://schemas.microsoft.com/office/drawing/2014/main" id="{9369092D-D90D-4918-4703-C0F71E2B1824}"/>
              </a:ext>
            </a:extLst>
          </p:cNvPr>
          <p:cNvSpPr>
            <a:spLocks noGrp="1" noChangeArrowheads="1"/>
          </p:cNvSpPr>
          <p:nvPr>
            <p:ph type="body" idx="1"/>
          </p:nvPr>
        </p:nvSpPr>
        <p:spPr>
          <a:xfrm>
            <a:off x="685800" y="1524000"/>
            <a:ext cx="7772400" cy="381000"/>
          </a:xfrm>
          <a:noFill/>
          <a:ln/>
        </p:spPr>
        <p:txBody>
          <a:bodyPr/>
          <a:lstStyle/>
          <a:p>
            <a:pPr algn="ctr">
              <a:buFontTx/>
              <a:buNone/>
            </a:pPr>
            <a:r>
              <a:rPr lang="en-US" altLang="de-DE" sz="2000" dirty="0"/>
              <a:t>Date:</a:t>
            </a:r>
            <a:r>
              <a:rPr lang="en-US" altLang="de-DE" sz="2000" b="0" dirty="0"/>
              <a:t> 2025-05-06</a:t>
            </a:r>
          </a:p>
        </p:txBody>
      </p:sp>
      <p:graphicFrame>
        <p:nvGraphicFramePr>
          <p:cNvPr id="30731" name="Object 11">
            <a:extLst>
              <a:ext uri="{FF2B5EF4-FFF2-40B4-BE49-F238E27FC236}">
                <a16:creationId xmlns:a16="http://schemas.microsoft.com/office/drawing/2014/main" id="{91F6A495-309A-808B-B993-59E96415973E}"/>
              </a:ext>
            </a:extLst>
          </p:cNvPr>
          <p:cNvGraphicFramePr>
            <a:graphicFrameLocks noChangeAspect="1"/>
          </p:cNvGraphicFramePr>
          <p:nvPr>
            <p:extLst>
              <p:ext uri="{D42A27DB-BD31-4B8C-83A1-F6EECF244321}">
                <p14:modId xmlns:p14="http://schemas.microsoft.com/office/powerpoint/2010/main" val="784054035"/>
              </p:ext>
            </p:extLst>
          </p:nvPr>
        </p:nvGraphicFramePr>
        <p:xfrm>
          <a:off x="1063625" y="2417951"/>
          <a:ext cx="7016750" cy="1155065"/>
        </p:xfrm>
        <a:graphic>
          <a:graphicData uri="http://schemas.openxmlformats.org/presentationml/2006/ole">
            <mc:AlternateContent xmlns:mc="http://schemas.openxmlformats.org/markup-compatibility/2006">
              <mc:Choice xmlns:v="urn:schemas-microsoft-com:vml" Requires="v">
                <p:oleObj name="Dokument" r:id="rId3" imgW="8255000" imgH="1358900" progId="Word.Document.8">
                  <p:embed/>
                </p:oleObj>
              </mc:Choice>
              <mc:Fallback>
                <p:oleObj name="Dokument" r:id="rId3" imgW="8255000" imgH="1358900" progId="Word.Document.8">
                  <p:embed/>
                  <p:pic>
                    <p:nvPicPr>
                      <p:cNvPr id="0" name="Object 11"/>
                      <p:cNvPicPr>
                        <a:picLocks noChangeAspect="1" noChangeArrowheads="1"/>
                      </p:cNvPicPr>
                      <p:nvPr/>
                    </p:nvPicPr>
                    <p:blipFill>
                      <a:blip r:embed="rId4"/>
                      <a:srcRect/>
                      <a:stretch>
                        <a:fillRect/>
                      </a:stretch>
                    </p:blipFill>
                    <p:spPr bwMode="auto">
                      <a:xfrm>
                        <a:off x="1063625" y="2417951"/>
                        <a:ext cx="7016750" cy="11550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D5467F6D-0025-D6DF-960F-F87D6CF1CE22}"/>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de-DE" sz="2000"/>
              <a:t>Authors:</a:t>
            </a:r>
            <a:endParaRPr lang="en-US" altLang="de-DE"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2A6E4FD-6669-0451-F224-F39F4216E591}"/>
              </a:ext>
            </a:extLst>
          </p:cNvPr>
          <p:cNvSpPr>
            <a:spLocks noGrp="1" noChangeArrowheads="1"/>
          </p:cNvSpPr>
          <p:nvPr>
            <p:ph type="title"/>
          </p:nvPr>
        </p:nvSpPr>
        <p:spPr/>
        <p:txBody>
          <a:bodyPr/>
          <a:lstStyle/>
          <a:p>
            <a:r>
              <a:rPr lang="de-DE" altLang="de-DE" dirty="0">
                <a:hlinkClick r:id="rId2"/>
              </a:rPr>
              <a:t>BRAN #129</a:t>
            </a:r>
            <a:endParaRPr lang="de-DE" altLang="de-DE" dirty="0"/>
          </a:p>
        </p:txBody>
      </p:sp>
      <p:sp>
        <p:nvSpPr>
          <p:cNvPr id="20483" name="Rectangle 3">
            <a:extLst>
              <a:ext uri="{FF2B5EF4-FFF2-40B4-BE49-F238E27FC236}">
                <a16:creationId xmlns:a16="http://schemas.microsoft.com/office/drawing/2014/main" id="{CFAF368C-6A03-5CFE-C4CB-35C1A0C6EF74}"/>
              </a:ext>
            </a:extLst>
          </p:cNvPr>
          <p:cNvSpPr>
            <a:spLocks noGrp="1" noChangeArrowheads="1"/>
          </p:cNvSpPr>
          <p:nvPr>
            <p:ph sz="half" idx="1"/>
          </p:nvPr>
        </p:nvSpPr>
        <p:spPr/>
        <p:txBody>
          <a:bodyPr/>
          <a:lstStyle/>
          <a:p>
            <a:r>
              <a:rPr lang="en-GB" altLang="de-DE" dirty="0"/>
              <a:t>All sessions assigned to EN 303 687</a:t>
            </a:r>
          </a:p>
          <a:p>
            <a:pPr lvl="1"/>
            <a:r>
              <a:rPr lang="en-GB" altLang="de-DE" dirty="0"/>
              <a:t>Draft version 1.1.7 published</a:t>
            </a:r>
          </a:p>
          <a:p>
            <a:r>
              <a:rPr lang="en-GB" altLang="de-DE" dirty="0"/>
              <a:t>Discussions related to</a:t>
            </a:r>
          </a:p>
          <a:p>
            <a:pPr lvl="1"/>
            <a:r>
              <a:rPr lang="en-GB" altLang="de-DE" dirty="0"/>
              <a:t>Client-to-Client (C2C) operation</a:t>
            </a:r>
          </a:p>
          <a:p>
            <a:pPr lvl="1"/>
            <a:r>
              <a:rPr lang="en-GB" altLang="de-DE" dirty="0"/>
              <a:t>Medium access for Narrowband Frequency Hopping (NB FH) devices</a:t>
            </a:r>
          </a:p>
          <a:p>
            <a:pPr lvl="1"/>
            <a:r>
              <a:rPr lang="en-GB" altLang="de-DE" dirty="0"/>
              <a:t>Terminology</a:t>
            </a:r>
          </a:p>
          <a:p>
            <a:pPr lvl="1"/>
            <a:endParaRPr lang="en-GB" altLang="de-DE" dirty="0"/>
          </a:p>
        </p:txBody>
      </p:sp>
      <p:sp>
        <p:nvSpPr>
          <p:cNvPr id="5" name="Inhaltsplatzhalter 4">
            <a:extLst>
              <a:ext uri="{FF2B5EF4-FFF2-40B4-BE49-F238E27FC236}">
                <a16:creationId xmlns:a16="http://schemas.microsoft.com/office/drawing/2014/main" id="{1EBB82B1-1659-7365-C26F-03BB9B54B702}"/>
              </a:ext>
            </a:extLst>
          </p:cNvPr>
          <p:cNvSpPr>
            <a:spLocks noGrp="1"/>
          </p:cNvSpPr>
          <p:nvPr>
            <p:ph sz="half" idx="2"/>
          </p:nvPr>
        </p:nvSpPr>
        <p:spPr/>
        <p:txBody>
          <a:bodyPr/>
          <a:lstStyle/>
          <a:p>
            <a:r>
              <a:rPr lang="en-US" dirty="0"/>
              <a:t>New </a:t>
            </a:r>
            <a:r>
              <a:rPr lang="en-US" dirty="0">
                <a:hlinkClick r:id="rId3"/>
              </a:rPr>
              <a:t>measurement results</a:t>
            </a:r>
            <a:r>
              <a:rPr lang="en-US" dirty="0"/>
              <a:t> related to C2C discussed</a:t>
            </a:r>
          </a:p>
          <a:p>
            <a:pPr lvl="1"/>
            <a:r>
              <a:rPr lang="en-US" dirty="0"/>
              <a:t>Measurements of outdoor signal strength of IEEE 802.11 indoor transmissions</a:t>
            </a:r>
          </a:p>
          <a:p>
            <a:r>
              <a:rPr lang="en-US" dirty="0"/>
              <a:t>Discussions related to operating NB FH with or without Listen-before-Talk (LBT) continued</a:t>
            </a:r>
          </a:p>
          <a:p>
            <a:pPr lvl="1"/>
            <a:r>
              <a:rPr lang="en-US" dirty="0"/>
              <a:t>Several contributions</a:t>
            </a:r>
          </a:p>
        </p:txBody>
      </p:sp>
      <p:sp>
        <p:nvSpPr>
          <p:cNvPr id="2" name="Datumsplatzhalter 3">
            <a:extLst>
              <a:ext uri="{FF2B5EF4-FFF2-40B4-BE49-F238E27FC236}">
                <a16:creationId xmlns:a16="http://schemas.microsoft.com/office/drawing/2014/main" id="{E404BF12-3F36-A955-A8E8-8BD3BD28E127}"/>
              </a:ext>
            </a:extLst>
          </p:cNvPr>
          <p:cNvSpPr>
            <a:spLocks noGrp="1"/>
          </p:cNvSpPr>
          <p:nvPr>
            <p:ph type="dt" sz="half" idx="10"/>
          </p:nvPr>
        </p:nvSpPr>
        <p:spPr/>
        <p:txBody>
          <a:bodyPr/>
          <a:lstStyle/>
          <a:p>
            <a:r>
              <a:rPr lang="de-DE" altLang="de-DE"/>
              <a:t>May 2025</a:t>
            </a:r>
            <a:endParaRPr lang="en-US" altLang="de-DE"/>
          </a:p>
        </p:txBody>
      </p:sp>
      <p:sp>
        <p:nvSpPr>
          <p:cNvPr id="3" name="Fußzeilenplatzhalter 4">
            <a:extLst>
              <a:ext uri="{FF2B5EF4-FFF2-40B4-BE49-F238E27FC236}">
                <a16:creationId xmlns:a16="http://schemas.microsoft.com/office/drawing/2014/main" id="{3B46B5ED-5FAC-AB69-6D08-2E184D375AA7}"/>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D67FE96A-7032-3B71-D3CF-E2C27A26AE70}"/>
              </a:ext>
            </a:extLst>
          </p:cNvPr>
          <p:cNvSpPr>
            <a:spLocks noGrp="1"/>
          </p:cNvSpPr>
          <p:nvPr>
            <p:ph type="sldNum" sz="quarter" idx="12"/>
          </p:nvPr>
        </p:nvSpPr>
        <p:spPr/>
        <p:txBody>
          <a:bodyPr/>
          <a:lstStyle/>
          <a:p>
            <a:r>
              <a:rPr lang="en-US" altLang="de-DE"/>
              <a:t>Slide </a:t>
            </a:r>
            <a:fld id="{8E24DB7A-929E-8041-8B30-D36502447892}" type="slidenum">
              <a:rPr lang="en-US" altLang="de-DE"/>
              <a:pPr/>
              <a:t>2</a:t>
            </a:fld>
            <a:endParaRPr lang="en-US"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D630F96A-BD7A-DC94-B067-DEA9965B7986}"/>
              </a:ext>
            </a:extLst>
          </p:cNvPr>
          <p:cNvSpPr>
            <a:spLocks noGrp="1"/>
          </p:cNvSpPr>
          <p:nvPr>
            <p:ph type="dt" sz="half" idx="10"/>
          </p:nvPr>
        </p:nvSpPr>
        <p:spPr/>
        <p:txBody>
          <a:bodyPr/>
          <a:lstStyle/>
          <a:p>
            <a:r>
              <a:rPr lang="de-DE" altLang="de-DE"/>
              <a:t>May 2025</a:t>
            </a:r>
            <a:endParaRPr lang="en-US" altLang="de-DE"/>
          </a:p>
        </p:txBody>
      </p:sp>
      <p:sp>
        <p:nvSpPr>
          <p:cNvPr id="3" name="Fußzeilenplatzhalter 4">
            <a:extLst>
              <a:ext uri="{FF2B5EF4-FFF2-40B4-BE49-F238E27FC236}">
                <a16:creationId xmlns:a16="http://schemas.microsoft.com/office/drawing/2014/main" id="{AC965E33-E393-8DD3-B96B-FA4A415DE71F}"/>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5C772853-D529-82D0-73BF-189F67C68A7B}"/>
              </a:ext>
            </a:extLst>
          </p:cNvPr>
          <p:cNvSpPr>
            <a:spLocks noGrp="1"/>
          </p:cNvSpPr>
          <p:nvPr>
            <p:ph type="sldNum" sz="quarter" idx="12"/>
          </p:nvPr>
        </p:nvSpPr>
        <p:spPr/>
        <p:txBody>
          <a:bodyPr/>
          <a:lstStyle/>
          <a:p>
            <a:r>
              <a:rPr lang="en-US" altLang="de-DE"/>
              <a:t>Slide </a:t>
            </a:r>
            <a:fld id="{570C53BD-D67C-E142-AC75-F0AAEEAB9BAF}" type="slidenum">
              <a:rPr lang="en-US" altLang="de-DE"/>
              <a:pPr/>
              <a:t>3</a:t>
            </a:fld>
            <a:endParaRPr lang="en-US" altLang="de-DE"/>
          </a:p>
        </p:txBody>
      </p:sp>
      <p:sp>
        <p:nvSpPr>
          <p:cNvPr id="21506" name="Rectangle 2">
            <a:extLst>
              <a:ext uri="{FF2B5EF4-FFF2-40B4-BE49-F238E27FC236}">
                <a16:creationId xmlns:a16="http://schemas.microsoft.com/office/drawing/2014/main" id="{0BF84F5A-28CE-2355-B988-4B8C96AB6781}"/>
              </a:ext>
            </a:extLst>
          </p:cNvPr>
          <p:cNvSpPr>
            <a:spLocks noGrp="1" noChangeArrowheads="1"/>
          </p:cNvSpPr>
          <p:nvPr>
            <p:ph type="title"/>
          </p:nvPr>
        </p:nvSpPr>
        <p:spPr/>
        <p:txBody>
          <a:bodyPr/>
          <a:lstStyle/>
          <a:p>
            <a:r>
              <a:rPr lang="en-GB" altLang="de-DE" dirty="0"/>
              <a:t>Terminology</a:t>
            </a:r>
          </a:p>
        </p:txBody>
      </p:sp>
      <p:sp>
        <p:nvSpPr>
          <p:cNvPr id="21507" name="Rectangle 3">
            <a:extLst>
              <a:ext uri="{FF2B5EF4-FFF2-40B4-BE49-F238E27FC236}">
                <a16:creationId xmlns:a16="http://schemas.microsoft.com/office/drawing/2014/main" id="{C6B8A9C2-B241-DA9F-B06C-F06267BD530D}"/>
              </a:ext>
            </a:extLst>
          </p:cNvPr>
          <p:cNvSpPr>
            <a:spLocks noGrp="1" noChangeArrowheads="1"/>
          </p:cNvSpPr>
          <p:nvPr>
            <p:ph type="body" idx="1"/>
          </p:nvPr>
        </p:nvSpPr>
        <p:spPr/>
        <p:txBody>
          <a:bodyPr/>
          <a:lstStyle/>
          <a:p>
            <a:r>
              <a:rPr lang="en-US" noProof="0" dirty="0"/>
              <a:t>Comments by European Commission (EC) initiated a discussion related to the terms device and equipment</a:t>
            </a:r>
          </a:p>
          <a:p>
            <a:pPr lvl="1"/>
            <a:r>
              <a:rPr lang="en-US" dirty="0"/>
              <a:t>How to define requirements for products containing several radios that independently operate in the same band?</a:t>
            </a:r>
          </a:p>
          <a:p>
            <a:pPr lvl="1"/>
            <a:r>
              <a:rPr lang="en-US" dirty="0"/>
              <a:t>For example, today’s smartphones contain many different radio technologies</a:t>
            </a:r>
          </a:p>
          <a:p>
            <a:pPr lvl="1"/>
            <a:r>
              <a:rPr lang="en-US" noProof="0" dirty="0"/>
              <a:t>Future products might (simultaneously) operate wideband and NB FH radios in the license-exempt 6</a:t>
            </a:r>
            <a:r>
              <a:rPr lang="en-US" dirty="0"/>
              <a:t> GHz band</a:t>
            </a:r>
            <a:endParaRPr lang="en-US" noProof="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34BA4-2102-0BF4-ADF6-468DB0BD4EC1}"/>
              </a:ext>
            </a:extLst>
          </p:cNvPr>
          <p:cNvSpPr>
            <a:spLocks noGrp="1"/>
          </p:cNvSpPr>
          <p:nvPr>
            <p:ph type="title"/>
          </p:nvPr>
        </p:nvSpPr>
        <p:spPr/>
        <p:txBody>
          <a:bodyPr/>
          <a:lstStyle/>
          <a:p>
            <a:r>
              <a:rPr lang="en-US" dirty="0"/>
              <a:t>BRAN #130</a:t>
            </a:r>
          </a:p>
        </p:txBody>
      </p:sp>
      <p:sp>
        <p:nvSpPr>
          <p:cNvPr id="7" name="Inhaltsplatzhalter 6">
            <a:extLst>
              <a:ext uri="{FF2B5EF4-FFF2-40B4-BE49-F238E27FC236}">
                <a16:creationId xmlns:a16="http://schemas.microsoft.com/office/drawing/2014/main" id="{0F54DACF-F350-0A77-42DC-91D17D00997E}"/>
              </a:ext>
            </a:extLst>
          </p:cNvPr>
          <p:cNvSpPr>
            <a:spLocks noGrp="1"/>
          </p:cNvSpPr>
          <p:nvPr>
            <p:ph sz="half" idx="1"/>
          </p:nvPr>
        </p:nvSpPr>
        <p:spPr/>
        <p:txBody>
          <a:bodyPr/>
          <a:lstStyle/>
          <a:p>
            <a:r>
              <a:rPr lang="en-US" dirty="0"/>
              <a:t>2025‑06‑03 until 2025‑06‑05 @ ETSI</a:t>
            </a:r>
          </a:p>
          <a:p>
            <a:r>
              <a:rPr lang="en-US" dirty="0">
                <a:hlinkClick r:id="rId2"/>
              </a:rPr>
              <a:t>New Work Item</a:t>
            </a:r>
            <a:r>
              <a:rPr lang="en-US" dirty="0"/>
              <a:t> (WI) for Technical Report (TR) on coexistence of future solid-state radars and Wireless Access Systems including Radio Local Area Networks (WAS/RLAN) proposed</a:t>
            </a:r>
          </a:p>
        </p:txBody>
      </p:sp>
      <p:sp>
        <p:nvSpPr>
          <p:cNvPr id="8" name="Inhaltsplatzhalter 7">
            <a:extLst>
              <a:ext uri="{FF2B5EF4-FFF2-40B4-BE49-F238E27FC236}">
                <a16:creationId xmlns:a16="http://schemas.microsoft.com/office/drawing/2014/main" id="{94F5CD2C-4C36-F4A5-0BBB-56743EF53759}"/>
              </a:ext>
            </a:extLst>
          </p:cNvPr>
          <p:cNvSpPr>
            <a:spLocks noGrp="1"/>
          </p:cNvSpPr>
          <p:nvPr>
            <p:ph sz="half" idx="2"/>
          </p:nvPr>
        </p:nvSpPr>
        <p:spPr/>
        <p:txBody>
          <a:bodyPr/>
          <a:lstStyle/>
          <a:p>
            <a:r>
              <a:rPr lang="en-US" dirty="0"/>
              <a:t>On 2025-06-03, TC BRAN will conduct an informal meeting with the Electronic Communications Committee’s (ECC’s) Working Group (WG) Frequency Management (FM) that meets during the same week at ETSI facilities, too</a:t>
            </a:r>
          </a:p>
        </p:txBody>
      </p:sp>
      <p:sp>
        <p:nvSpPr>
          <p:cNvPr id="4" name="Datumsplatzhalter 3">
            <a:extLst>
              <a:ext uri="{FF2B5EF4-FFF2-40B4-BE49-F238E27FC236}">
                <a16:creationId xmlns:a16="http://schemas.microsoft.com/office/drawing/2014/main" id="{C6BAF0C6-96B4-DED3-2063-0EF29AB4EE8E}"/>
              </a:ext>
            </a:extLst>
          </p:cNvPr>
          <p:cNvSpPr>
            <a:spLocks noGrp="1"/>
          </p:cNvSpPr>
          <p:nvPr>
            <p:ph type="dt" sz="half" idx="10"/>
          </p:nvPr>
        </p:nvSpPr>
        <p:spPr/>
        <p:txBody>
          <a:bodyPr/>
          <a:lstStyle/>
          <a:p>
            <a:r>
              <a:rPr lang="de-DE" altLang="de-DE"/>
              <a:t>May 2025</a:t>
            </a:r>
            <a:endParaRPr lang="en-US" altLang="de-DE"/>
          </a:p>
        </p:txBody>
      </p:sp>
      <p:sp>
        <p:nvSpPr>
          <p:cNvPr id="5" name="Fußzeilenplatzhalter 4">
            <a:extLst>
              <a:ext uri="{FF2B5EF4-FFF2-40B4-BE49-F238E27FC236}">
                <a16:creationId xmlns:a16="http://schemas.microsoft.com/office/drawing/2014/main" id="{2C101420-DEBF-59F6-10E9-086BE75B9A9B}"/>
              </a:ext>
            </a:extLst>
          </p:cNvPr>
          <p:cNvSpPr>
            <a:spLocks noGrp="1"/>
          </p:cNvSpPr>
          <p:nvPr>
            <p:ph type="ftr" sz="quarter" idx="11"/>
          </p:nvPr>
        </p:nvSpPr>
        <p:spPr/>
        <p:txBody>
          <a:bodyPr/>
          <a:lstStyle/>
          <a:p>
            <a:r>
              <a:rPr lang="en-US" altLang="de-DE"/>
              <a:t>Guido R. Hiertz, Ericsson GmbH</a:t>
            </a:r>
          </a:p>
        </p:txBody>
      </p:sp>
      <p:sp>
        <p:nvSpPr>
          <p:cNvPr id="6" name="Foliennummernplatzhalter 5">
            <a:extLst>
              <a:ext uri="{FF2B5EF4-FFF2-40B4-BE49-F238E27FC236}">
                <a16:creationId xmlns:a16="http://schemas.microsoft.com/office/drawing/2014/main" id="{B49C8DDC-7F13-24BB-ACCE-ED92043DB14B}"/>
              </a:ext>
            </a:extLst>
          </p:cNvPr>
          <p:cNvSpPr>
            <a:spLocks noGrp="1"/>
          </p:cNvSpPr>
          <p:nvPr>
            <p:ph type="sldNum" sz="quarter" idx="12"/>
          </p:nvPr>
        </p:nvSpPr>
        <p:spPr/>
        <p:txBody>
          <a:bodyPr/>
          <a:lstStyle/>
          <a:p>
            <a:r>
              <a:rPr lang="en-US" altLang="de-DE"/>
              <a:t>Slide </a:t>
            </a:r>
            <a:fld id="{8316F074-7E77-304F-AE66-7A81ED8B4BEE}" type="slidenum">
              <a:rPr lang="en-US" altLang="de-DE" smtClean="0"/>
              <a:pPr/>
              <a:t>4</a:t>
            </a:fld>
            <a:endParaRPr lang="en-US" altLang="de-DE"/>
          </a:p>
        </p:txBody>
      </p:sp>
    </p:spTree>
    <p:extLst>
      <p:ext uri="{BB962C8B-B14F-4D97-AF65-F5344CB8AC3E}">
        <p14:creationId xmlns:p14="http://schemas.microsoft.com/office/powerpoint/2010/main" val="2586176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0133B9-7C02-ACAC-8645-8AA600F08EAF}"/>
              </a:ext>
            </a:extLst>
          </p:cNvPr>
          <p:cNvSpPr>
            <a:spLocks noGrp="1"/>
          </p:cNvSpPr>
          <p:nvPr>
            <p:ph type="title"/>
          </p:nvPr>
        </p:nvSpPr>
        <p:spPr/>
        <p:txBody>
          <a:bodyPr/>
          <a:lstStyle/>
          <a:p>
            <a:r>
              <a:rPr lang="en-US" dirty="0"/>
              <a:t>No updates regarding version 1.1.1 of EN 303 687</a:t>
            </a:r>
          </a:p>
        </p:txBody>
      </p:sp>
      <p:sp>
        <p:nvSpPr>
          <p:cNvPr id="8" name="Inhaltsplatzhalter 7">
            <a:extLst>
              <a:ext uri="{FF2B5EF4-FFF2-40B4-BE49-F238E27FC236}">
                <a16:creationId xmlns:a16="http://schemas.microsoft.com/office/drawing/2014/main" id="{7169AA04-41F6-7971-9E9C-59A387202F56}"/>
              </a:ext>
            </a:extLst>
          </p:cNvPr>
          <p:cNvSpPr>
            <a:spLocks noGrp="1"/>
          </p:cNvSpPr>
          <p:nvPr>
            <p:ph idx="1"/>
          </p:nvPr>
        </p:nvSpPr>
        <p:spPr/>
        <p:txBody>
          <a:bodyPr/>
          <a:lstStyle/>
          <a:p>
            <a:r>
              <a:rPr lang="en-US" dirty="0"/>
              <a:t>As of 2025-05-07, no publication of version 1.1.1 of EN 303 687 in the </a:t>
            </a:r>
            <a:r>
              <a:rPr lang="en-US" dirty="0">
                <a:hlinkClick r:id="rId2"/>
              </a:rPr>
              <a:t>Official Journal of the EU</a:t>
            </a:r>
            <a:r>
              <a:rPr lang="en-US" dirty="0"/>
              <a:t> (OJEU)</a:t>
            </a:r>
          </a:p>
          <a:p>
            <a:pPr lvl="1"/>
            <a:r>
              <a:rPr lang="en-US" dirty="0"/>
              <a:t>Last OJEU update on 2025-01-30</a:t>
            </a:r>
          </a:p>
        </p:txBody>
      </p:sp>
      <p:sp>
        <p:nvSpPr>
          <p:cNvPr id="5" name="Datumsplatzhalter 4">
            <a:extLst>
              <a:ext uri="{FF2B5EF4-FFF2-40B4-BE49-F238E27FC236}">
                <a16:creationId xmlns:a16="http://schemas.microsoft.com/office/drawing/2014/main" id="{055A6A3C-27EF-1059-1764-168BA7DAEB41}"/>
              </a:ext>
            </a:extLst>
          </p:cNvPr>
          <p:cNvSpPr>
            <a:spLocks noGrp="1"/>
          </p:cNvSpPr>
          <p:nvPr>
            <p:ph type="dt" sz="half" idx="10"/>
          </p:nvPr>
        </p:nvSpPr>
        <p:spPr/>
        <p:txBody>
          <a:bodyPr/>
          <a:lstStyle/>
          <a:p>
            <a:r>
              <a:rPr lang="de-DE" altLang="de-DE"/>
              <a:t>May 2025</a:t>
            </a:r>
            <a:endParaRPr lang="en-US" altLang="de-DE"/>
          </a:p>
        </p:txBody>
      </p:sp>
      <p:sp>
        <p:nvSpPr>
          <p:cNvPr id="6" name="Fußzeilenplatzhalter 5">
            <a:extLst>
              <a:ext uri="{FF2B5EF4-FFF2-40B4-BE49-F238E27FC236}">
                <a16:creationId xmlns:a16="http://schemas.microsoft.com/office/drawing/2014/main" id="{03583C97-3A0F-61B3-DA87-721261B248C8}"/>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04267B1C-A6B7-946D-D594-DDE0E0DF7461}"/>
              </a:ext>
            </a:extLst>
          </p:cNvPr>
          <p:cNvSpPr>
            <a:spLocks noGrp="1"/>
          </p:cNvSpPr>
          <p:nvPr>
            <p:ph type="sldNum" sz="quarter" idx="12"/>
          </p:nvPr>
        </p:nvSpPr>
        <p:spPr/>
        <p:txBody>
          <a:bodyPr/>
          <a:lstStyle/>
          <a:p>
            <a:r>
              <a:rPr lang="en-US" altLang="de-DE"/>
              <a:t>Slide </a:t>
            </a:r>
            <a:fld id="{14A146A4-47B2-864D-BFD7-91BC7552B626}" type="slidenum">
              <a:rPr lang="en-US" altLang="de-DE" smtClean="0"/>
              <a:pPr/>
              <a:t>5</a:t>
            </a:fld>
            <a:endParaRPr lang="en-US" altLang="de-DE"/>
          </a:p>
        </p:txBody>
      </p:sp>
    </p:spTree>
    <p:extLst>
      <p:ext uri="{BB962C8B-B14F-4D97-AF65-F5344CB8AC3E}">
        <p14:creationId xmlns:p14="http://schemas.microsoft.com/office/powerpoint/2010/main" val="859285373"/>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802-19-Submission</Template>
  <TotalTime>0</TotalTime>
  <Words>403</Words>
  <Application>Microsoft Macintosh PowerPoint</Application>
  <PresentationFormat>Bildschirmpräsentation (4:3)</PresentationFormat>
  <Paragraphs>46</Paragraphs>
  <Slides>5</Slides>
  <Notes>1</Notes>
  <HiddenSlides>0</HiddenSlides>
  <MMClips>0</MMClips>
  <ScaleCrop>false</ScaleCrop>
  <HeadingPairs>
    <vt:vector size="8" baseType="variant">
      <vt:variant>
        <vt:lpstr>Verwendete Schriftarten</vt:lpstr>
      </vt:variant>
      <vt:variant>
        <vt:i4>1</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8" baseType="lpstr">
      <vt:lpstr>Times New Roman</vt:lpstr>
      <vt:lpstr>802-19-Submission</vt:lpstr>
      <vt:lpstr>Microsoft Word 97- 2004-Dokument</vt:lpstr>
      <vt:lpstr>ETSI TC BRAN—May 2025 update</vt:lpstr>
      <vt:lpstr>BRAN #129</vt:lpstr>
      <vt:lpstr>Terminology</vt:lpstr>
      <vt:lpstr>BRAN #130</vt:lpstr>
      <vt:lpstr>No updates regarding version 1.1.1 of EN 303 687</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Guido R. HIertz</dc:creator>
  <cp:keywords/>
  <dc:description/>
  <cp:lastModifiedBy>Guido R. HIertz</cp:lastModifiedBy>
  <cp:revision>1</cp:revision>
  <cp:lastPrinted>1998-02-10T13:28:06Z</cp:lastPrinted>
  <dcterms:created xsi:type="dcterms:W3CDTF">2025-05-06T13:54:11Z</dcterms:created>
  <dcterms:modified xsi:type="dcterms:W3CDTF">2025-05-07T15:36:23Z</dcterms:modified>
  <cp:category/>
</cp:coreProperties>
</file>