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1182" r:id="rId14"/>
    <p:sldId id="1183" r:id="rId15"/>
    <p:sldId id="877" r:id="rId16"/>
    <p:sldId id="942" r:id="rId17"/>
    <p:sldId id="1181" r:id="rId18"/>
    <p:sldId id="898" r:id="rId19"/>
    <p:sldId id="93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102" d="100"/>
          <a:sy n="102" d="100"/>
        </p:scale>
        <p:origin x="1260" y="31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55A31-4C2E-E803-0863-521674CA27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818B2-0089-64B2-5593-85891BB9477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8CD9B3B-05A8-D9E0-D535-D280473F9AC9}"/>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9E95968-1AE6-3F86-2F08-930CCC67B30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18C7486-FDFB-566D-3022-32031F31F33B}"/>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15EBB44-1F56-8B17-910C-A6563872EB8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4A8816E-12CE-D91D-2FDE-BEF64FB88895}"/>
              </a:ext>
            </a:extLst>
          </p:cNvPr>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6391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AD84E-627F-E0C8-F17C-1BF219C6D0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E1C6F6-18C1-6DBF-3BBB-4E48027B920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D58C43E-A258-73F9-0A24-204ED722A02F}"/>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1B5696B-4384-F905-C482-BA035C6D51EB}"/>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4B79A12D-BBC5-97AF-AE31-1DF4A4EF4D1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7B7C0A3D-E74D-DE63-7EDF-A6B57C3E06B9}"/>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F7F471A-7067-C495-E34B-64C3AA27A5C6}"/>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147485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802.18-25/0044r1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3&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ocs.fcc.gov/public/attachments/FCC-25-20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2&amp;is_group=0000&amp;is_year=2025"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www.icasa.org.za/legislation-and-regulations/draft-radio-frequency-plan-2025-nrfp"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cmc.iq/ar/%d8%a7%d8%b3%d8%aa%d8%b4%d8%a7%d8%b1%d8%a9-%d8%b9%d8%a7%d9%85%d8%a9-%d9%85%d8%b3%d9%88%d8%af%d8%a9-%d8%a7%d9%84%d9%84%d8%a7%d8%a6%d8%ad%d8%a9-%d8%a7%d9%84%d8%aa%d9%86%d8%b8%d9%8a%d9%85%d9%8a%d8%a9-2/" TargetMode="External"/><Relationship Id="rId4" Type="http://schemas.openxmlformats.org/officeDocument/2006/relationships/hyperlink" Target="https://www.acma.gov.au/consultations/2025-03/remaking-low-interference-potential-devices-class-licence" TargetMode="Externa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 May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457200" y="271023"/>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800" kern="0" dirty="0">
                <a:solidFill>
                  <a:srgbClr val="000000"/>
                </a:solidFill>
                <a:effectLst/>
                <a:latin typeface="Times New Roman" panose="02020603050405020304" pitchFamily="18" charset="0"/>
                <a:ea typeface="Times New Roman" panose="02020603050405020304" pitchFamily="18" charset="0"/>
              </a:rPr>
              <a:t> Dave Halasz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Pelin Salem</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24 April 2025 RR-TAG call as shown in the document </a:t>
            </a:r>
            <a:r>
              <a:rPr lang="en-US" sz="1800" spc="-5" dirty="0">
                <a:solidFill>
                  <a:srgbClr val="FF0000"/>
                </a:solidFill>
                <a:latin typeface="+mj-lt"/>
                <a:cs typeface="Arial"/>
                <a:hlinkClick r:id="rId3"/>
              </a:rPr>
              <a:t>18-25/0043r0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Tuncer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Dave Halasz</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16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May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18-25/0030r</a:t>
            </a:r>
            <a:r>
              <a:rPr lang="en-GB" sz="1800" dirty="0">
                <a:solidFill>
                  <a:srgbClr val="FF0000"/>
                </a:solidFill>
              </a:rPr>
              <a:t>3</a:t>
            </a:r>
            <a:r>
              <a:rPr lang="en-GB" sz="1800" dirty="0">
                <a:solidFill>
                  <a:schemeClr val="accent2"/>
                </a:solidFill>
              </a:rPr>
              <a:t> </a:t>
            </a:r>
            <a:r>
              <a:rPr lang="en-US" sz="1800" spc="-5" dirty="0">
                <a:cs typeface="Arial"/>
              </a:rPr>
              <a:t>in response to the Australian Communications and Media Authority (ACMA)’s </a:t>
            </a:r>
            <a:r>
              <a:rPr lang="en-US" sz="1800" spc="-5" dirty="0">
                <a:solidFill>
                  <a:schemeClr val="tx1"/>
                </a:solidFill>
                <a:cs typeface="Arial"/>
              </a:rPr>
              <a:t>consultation </a:t>
            </a:r>
            <a:r>
              <a:rPr lang="en-US" sz="1800" dirty="0"/>
              <a:t>“Remaking the low interference potential devices class </a:t>
            </a:r>
            <a:r>
              <a:rPr lang="en-US" sz="1800" dirty="0" err="1"/>
              <a:t>licence</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Pelin Salem</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13Y,  0N,  3A (Pass)</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r>
              <a:rPr lang="en-US" sz="1600" spc="-5" dirty="0">
                <a:solidFill>
                  <a:srgbClr val="FF0000"/>
                </a:solidFill>
                <a:latin typeface="+mj-lt"/>
                <a:cs typeface="Arial"/>
              </a:rPr>
              <a:t>	</a:t>
            </a:r>
            <a:r>
              <a:rPr lang="en-US" sz="1600" spc="-5" dirty="0">
                <a:solidFill>
                  <a:schemeClr val="tx1"/>
                </a:solidFill>
                <a:latin typeface="+mj-lt"/>
                <a:cs typeface="Arial"/>
              </a:rPr>
              <a:t>NOTE: 15 out of 15 Voters voted.</a:t>
            </a: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4" name="Rectangle 2">
            <a:extLst>
              <a:ext uri="{FF2B5EF4-FFF2-40B4-BE49-F238E27FC236}">
                <a16:creationId xmlns:a16="http://schemas.microsoft.com/office/drawing/2014/main" id="{228F0B42-AC25-A73D-95CF-DFB5B2A8014E}"/>
              </a:ext>
            </a:extLst>
          </p:cNvPr>
          <p:cNvSpPr txBox="1">
            <a:spLocks noChangeArrowheads="1"/>
          </p:cNvSpPr>
          <p:nvPr/>
        </p:nvSpPr>
        <p:spPr bwMode="auto">
          <a:xfrm>
            <a:off x="987007" y="62150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Australia ACMA’s consultation re LIPD (2)</a:t>
            </a: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74B3A-F7D9-5085-252B-002DAB1A838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BFC0D9A-52DE-37A4-9816-14CD1C2BA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a:extLst>
              <a:ext uri="{FF2B5EF4-FFF2-40B4-BE49-F238E27FC236}">
                <a16:creationId xmlns:a16="http://schemas.microsoft.com/office/drawing/2014/main" id="{39096F8C-3177-2D58-F0D6-AF4637FB75C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USA FCC’s notice of inquiry re PNT (1)</a:t>
            </a:r>
          </a:p>
        </p:txBody>
      </p:sp>
      <p:sp>
        <p:nvSpPr>
          <p:cNvPr id="10" name="Content Placeholder 2">
            <a:extLst>
              <a:ext uri="{FF2B5EF4-FFF2-40B4-BE49-F238E27FC236}">
                <a16:creationId xmlns:a16="http://schemas.microsoft.com/office/drawing/2014/main" id="{C1FD7EB0-F302-475F-C029-F1319614CE1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Promoting the Development of Positioning, Navigation, and Timing Technologies and Solutions (WT Docket No. 25-110)</a:t>
            </a:r>
          </a:p>
          <a:p>
            <a:pPr marL="630238" marR="117475" lvl="1" indent="-230188" algn="just">
              <a:buChar char="•"/>
              <a:tabLst>
                <a:tab pos="230188" algn="l"/>
              </a:tabLst>
            </a:pPr>
            <a:r>
              <a:rPr lang="en-US" sz="1600" spc="-5" dirty="0">
                <a:cs typeface="Arial"/>
              </a:rPr>
              <a:t>Publication date:  27 March 2025</a:t>
            </a:r>
          </a:p>
          <a:p>
            <a:pPr marL="630238" marR="117475" lvl="1" indent="-230188" algn="just">
              <a:buChar char="•"/>
              <a:tabLst>
                <a:tab pos="230188" algn="l"/>
              </a:tabLst>
            </a:pPr>
            <a:r>
              <a:rPr lang="en-US" sz="1600" spc="-5" dirty="0">
                <a:cs typeface="Arial"/>
              </a:rPr>
              <a:t>Closing date for response:  28 April 2025</a:t>
            </a:r>
          </a:p>
          <a:p>
            <a:pPr marL="630238" marR="117475" lvl="1" indent="-230188" algn="just">
              <a:buChar char="•"/>
              <a:tabLst>
                <a:tab pos="230188" algn="l"/>
              </a:tabLst>
            </a:pPr>
            <a:r>
              <a:rPr lang="en-US" sz="1600" spc="-5" dirty="0">
                <a:latin typeface="+mj-lt"/>
                <a:cs typeface="Arial"/>
              </a:rPr>
              <a:t>Closing date for reply comment:  13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https://docs.fcc.gov/public/attachments/FCC-25-20A1.pdf</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18-25/0042</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4FE141D8-54FC-6DDA-56F2-2DB838A61133}"/>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D7250882-D49C-E585-D242-E0B1A02FEEF1}"/>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1601397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8D236-6611-1B8B-73C4-64ABA076BCE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722A2A44-C275-BAE2-E39E-047FC6DF44C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pic>
        <p:nvPicPr>
          <p:cNvPr id="9" name="Picture 8">
            <a:extLst>
              <a:ext uri="{FF2B5EF4-FFF2-40B4-BE49-F238E27FC236}">
                <a16:creationId xmlns:a16="http://schemas.microsoft.com/office/drawing/2014/main" id="{42579580-F506-631B-F743-FE427CC36461}"/>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12764EEB-25C7-098F-2B9C-CC9BCDF096F4}"/>
              </a:ext>
            </a:extLst>
          </p:cNvPr>
          <p:cNvSpPr>
            <a:spLocks noGrp="1"/>
          </p:cNvSpPr>
          <p:nvPr>
            <p:ph type="dt" idx="15"/>
          </p:nvPr>
        </p:nvSpPr>
        <p:spPr>
          <a:xfrm>
            <a:off x="914400" y="336550"/>
            <a:ext cx="3048000" cy="273050"/>
          </a:xfrm>
        </p:spPr>
        <p:txBody>
          <a:bodyPr/>
          <a:lstStyle/>
          <a:p>
            <a:r>
              <a:rPr lang="en-US" dirty="0"/>
              <a:t>May 2025</a:t>
            </a:r>
            <a:endParaRPr lang="en-GB" dirty="0"/>
          </a:p>
        </p:txBody>
      </p:sp>
      <p:sp>
        <p:nvSpPr>
          <p:cNvPr id="5" name="Content Placeholder 2">
            <a:extLst>
              <a:ext uri="{FF2B5EF4-FFF2-40B4-BE49-F238E27FC236}">
                <a16:creationId xmlns:a16="http://schemas.microsoft.com/office/drawing/2014/main" id="{A20BE015-2474-3B64-542D-A658B0C5795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#4 (Technical):  Move to approve document </a:t>
            </a:r>
            <a:r>
              <a:rPr lang="en-GB" sz="1800" dirty="0">
                <a:solidFill>
                  <a:schemeClr val="accent2"/>
                </a:solidFill>
              </a:rPr>
              <a:t>18-25/0042r</a:t>
            </a:r>
            <a:r>
              <a:rPr lang="en-GB" sz="1800" dirty="0">
                <a:solidFill>
                  <a:srgbClr val="FF0000"/>
                </a:solidFill>
              </a:rPr>
              <a:t>6</a:t>
            </a:r>
            <a:r>
              <a:rPr lang="en-GB" sz="1800" dirty="0">
                <a:solidFill>
                  <a:schemeClr val="accent2"/>
                </a:solidFill>
              </a:rPr>
              <a:t> </a:t>
            </a:r>
            <a:r>
              <a:rPr lang="en-US" sz="1800" spc="-5" dirty="0">
                <a:cs typeface="Arial"/>
              </a:rPr>
              <a:t>in response to the USA FCC’s </a:t>
            </a:r>
            <a:r>
              <a:rPr lang="en-US" sz="1800" spc="-5" dirty="0">
                <a:solidFill>
                  <a:schemeClr val="tx1"/>
                </a:solidFill>
                <a:cs typeface="Arial"/>
              </a:rPr>
              <a:t>notice of inquiry </a:t>
            </a:r>
            <a:r>
              <a:rPr lang="en-US" sz="1800" dirty="0"/>
              <a:t>“Promoting the Development of Positioning, Navigation, and Timing Technologies and Solutions (WT Docket No. 25-110)”,</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FCC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Dave Halasz</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14Y,  0N,  1A. (Pass)</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r>
              <a:rPr lang="en-US" sz="1600" spc="-5" dirty="0">
                <a:latin typeface="+mj-lt"/>
                <a:cs typeface="Arial"/>
              </a:rPr>
              <a:t> NOTE: 15 out of 16 Voters voted.  Chair closed the ballot.</a:t>
            </a:r>
          </a:p>
        </p:txBody>
      </p:sp>
      <p:sp>
        <p:nvSpPr>
          <p:cNvPr id="2" name="Rectangle 2">
            <a:extLst>
              <a:ext uri="{FF2B5EF4-FFF2-40B4-BE49-F238E27FC236}">
                <a16:creationId xmlns:a16="http://schemas.microsoft.com/office/drawing/2014/main" id="{A5B26ACC-05D8-0735-E292-A0F2110F606E}"/>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USA FCC’s notice of inquiry re PNT (2)</a:t>
            </a:r>
          </a:p>
        </p:txBody>
      </p:sp>
    </p:spTree>
    <p:extLst>
      <p:ext uri="{BB962C8B-B14F-4D97-AF65-F5344CB8AC3E}">
        <p14:creationId xmlns:p14="http://schemas.microsoft.com/office/powerpoint/2010/main" val="259546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4"/>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5"/>
              </a:rPr>
              <a:t>Draft regulation on Short Range Devices (SRD) and UWB</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7"/>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2" name="Arrow: Right 1">
            <a:extLst>
              <a:ext uri="{FF2B5EF4-FFF2-40B4-BE49-F238E27FC236}">
                <a16:creationId xmlns:a16="http://schemas.microsoft.com/office/drawing/2014/main" id="{3F98B105-FEA2-F19C-8D93-293CDBBE44C0}"/>
              </a:ext>
            </a:extLst>
          </p:cNvPr>
          <p:cNvSpPr/>
          <p:nvPr/>
        </p:nvSpPr>
        <p:spPr bwMode="auto">
          <a:xfrm>
            <a:off x="914400" y="4191000"/>
            <a:ext cx="533400" cy="381000"/>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Tree>
    <p:extLst>
      <p:ext uri="{BB962C8B-B14F-4D97-AF65-F5344CB8AC3E}">
        <p14:creationId xmlns:p14="http://schemas.microsoft.com/office/powerpoint/2010/main" val="90722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54205587"/>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3:53 PM EST.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 re LIPD</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USA FCC’s notice of inquiry re PNT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81002</TotalTime>
  <Words>2591</Words>
  <Application>Microsoft Office PowerPoint</Application>
  <PresentationFormat>Widescreen</PresentationFormat>
  <Paragraphs>408</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 (1)</vt:lpstr>
      <vt:lpstr>PowerPoint Presentation</vt:lpstr>
      <vt:lpstr>USA FCC’s notice of inquiry re PNT (1)</vt:lpstr>
      <vt:lpstr>PowerPoint Presentation</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18-25/0044r0</dc:title>
  <dc:creator>Edward Au</dc:creator>
  <cp:keywords>1 May 2025</cp:keywords>
  <cp:lastModifiedBy>Al Petrick</cp:lastModifiedBy>
  <cp:revision>6686</cp:revision>
  <cp:lastPrinted>1601-01-01T00:00:00Z</cp:lastPrinted>
  <dcterms:created xsi:type="dcterms:W3CDTF">2016-03-03T14:54:45Z</dcterms:created>
  <dcterms:modified xsi:type="dcterms:W3CDTF">2025-05-01T23:08:55Z</dcterms:modified>
  <cp:category>IEEE 802.18 RR-TAG agenda</cp:category>
</cp:coreProperties>
</file>