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1182" r:id="rId14"/>
    <p:sldId id="877" r:id="rId15"/>
    <p:sldId id="942" r:id="rId16"/>
    <p:sldId id="1181"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55A31-4C2E-E803-0863-521674CA27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2818B2-0089-64B2-5593-85891BB947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8CD9B3B-05A8-D9E0-D535-D280473F9AC9}"/>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9E95968-1AE6-3F86-2F08-930CCC67B30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18C7486-FDFB-566D-3022-32031F31F33B}"/>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15EBB44-1F56-8B17-910C-A6563872EB8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4A8816E-12CE-D91D-2FDE-BEF64FB88895}"/>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63913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802.18-25/0041r1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0&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docs.fcc.gov/public/attachments/FCC-25-20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2&amp;is_group=0000&amp;is_year=2025"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icasa.org.za/legislation-and-regulations/draft-radio-frequency-plan-2025-nrfp"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cmc.iq/ar/%d8%a7%d8%b3%d8%aa%d8%b4%d8%a7%d8%b1%d8%a9-%d8%b9%d8%a7%d9%85%d8%a9-%d9%85%d8%b3%d9%88%d8%af%d8%a9-%d8%a7%d9%84%d9%84%d8%a7%d8%a6%d8%ad%d8%a9-%d8%a7%d9%84%d8%aa%d9%86%d8%b8%d9%8a%d9%85%d9%8a%d8%a9-2/" TargetMode="External"/><Relationship Id="rId4" Type="http://schemas.openxmlformats.org/officeDocument/2006/relationships/hyperlink" Target="https://www.acma.gov.au/consultations/2025-03/remaking-low-interference-potential-devices-class-licence" TargetMode="External"/><Relationship Id="rId9"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17 April 2025 RR-TAG call as shown in the document </a:t>
            </a:r>
            <a:r>
              <a:rPr lang="en-US" sz="1800" spc="-5" dirty="0">
                <a:solidFill>
                  <a:srgbClr val="FF0000"/>
                </a:solidFill>
                <a:latin typeface="+mj-lt"/>
                <a:cs typeface="Arial"/>
                <a:hlinkClick r:id="rId3"/>
              </a:rPr>
              <a:t>18-25/0040r0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re LIPD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Remaking the low interference potential devices class </a:t>
            </a:r>
            <a:r>
              <a:rPr lang="en-US" sz="1800" dirty="0" err="1"/>
              <a:t>licence</a:t>
            </a:r>
            <a:endParaRPr lang="en-US" sz="1800" dirty="0"/>
          </a:p>
          <a:p>
            <a:pPr marL="630238" marR="117475" lvl="1" indent="-230188" algn="just">
              <a:buChar char="•"/>
              <a:tabLst>
                <a:tab pos="230188" algn="l"/>
              </a:tabLst>
            </a:pPr>
            <a:r>
              <a:rPr lang="en-US" sz="1600" spc="-5" dirty="0">
                <a:cs typeface="Arial"/>
              </a:rPr>
              <a:t>Publication date:  19 March 2025</a:t>
            </a:r>
          </a:p>
          <a:p>
            <a:pPr marL="630238" marR="117475" lvl="1" indent="-230188" algn="just">
              <a:buChar char="•"/>
              <a:tabLst>
                <a:tab pos="230188" algn="l"/>
              </a:tabLst>
            </a:pPr>
            <a:r>
              <a:rPr lang="en-US" sz="1600" spc="-5" dirty="0">
                <a:cs typeface="Arial"/>
              </a:rPr>
              <a:t>Closing date for response:  16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https://www.acma.gov.au/consultations/2025-03/remaking-low-interference-potential-devices-class-licence</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18-25/0030r1 [Placeholder] </a:t>
            </a:r>
            <a:r>
              <a:rPr lang="en-US" sz="1800" spc="-5" dirty="0">
                <a:cs typeface="Arial"/>
              </a:rPr>
              <a:t>in response to the Australian Communications and Media Authority (ACMA)’s </a:t>
            </a:r>
            <a:r>
              <a:rPr lang="en-US" sz="1800" spc="-5" dirty="0">
                <a:solidFill>
                  <a:schemeClr val="tx1"/>
                </a:solidFill>
                <a:cs typeface="Arial"/>
              </a:rPr>
              <a:t>consultation </a:t>
            </a:r>
            <a:r>
              <a:rPr lang="en-US" sz="1800" dirty="0"/>
              <a:t>“Remaking the low interference potential devices class </a:t>
            </a:r>
            <a:r>
              <a:rPr lang="en-US" sz="1800" dirty="0" err="1"/>
              <a:t>licence</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4" name="Rectangle 2">
            <a:extLst>
              <a:ext uri="{FF2B5EF4-FFF2-40B4-BE49-F238E27FC236}">
                <a16:creationId xmlns:a16="http://schemas.microsoft.com/office/drawing/2014/main" id="{228F0B42-AC25-A73D-95CF-DFB5B2A8014E}"/>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Australia ACMA’s consultation re LIPD (2)</a:t>
            </a: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74B3A-F7D9-5085-252B-002DAB1A838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BFC0D9A-52DE-37A4-9816-14CD1C2BAE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39096F8C-3177-2D58-F0D6-AF4637FB75C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USA FCC’s notice of inquiry re PNT</a:t>
            </a:r>
          </a:p>
        </p:txBody>
      </p:sp>
      <p:sp>
        <p:nvSpPr>
          <p:cNvPr id="10" name="Content Placeholder 2">
            <a:extLst>
              <a:ext uri="{FF2B5EF4-FFF2-40B4-BE49-F238E27FC236}">
                <a16:creationId xmlns:a16="http://schemas.microsoft.com/office/drawing/2014/main" id="{C1FD7EB0-F302-475F-C029-F1319614CE19}"/>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Promoting the Development of Positioning, Navigation, and Timing Technologies and Solutions (WT Docket No. 25-110)</a:t>
            </a:r>
          </a:p>
          <a:p>
            <a:pPr marL="630238" marR="117475" lvl="1" indent="-230188" algn="just">
              <a:buChar char="•"/>
              <a:tabLst>
                <a:tab pos="230188" algn="l"/>
              </a:tabLst>
            </a:pPr>
            <a:r>
              <a:rPr lang="en-US" sz="1600" spc="-5" dirty="0">
                <a:cs typeface="Arial"/>
              </a:rPr>
              <a:t>Publication date:  27 March 2025</a:t>
            </a:r>
          </a:p>
          <a:p>
            <a:pPr marL="630238" marR="117475" lvl="1" indent="-230188" algn="just">
              <a:buChar char="•"/>
              <a:tabLst>
                <a:tab pos="230188" algn="l"/>
              </a:tabLst>
            </a:pPr>
            <a:r>
              <a:rPr lang="en-US" sz="1600" spc="-5" dirty="0">
                <a:cs typeface="Arial"/>
              </a:rPr>
              <a:t>Closing date for response:  28 April 2025</a:t>
            </a:r>
          </a:p>
          <a:p>
            <a:pPr marL="630238" marR="117475" lvl="1" indent="-230188" algn="just">
              <a:buChar char="•"/>
              <a:tabLst>
                <a:tab pos="230188" algn="l"/>
              </a:tabLst>
            </a:pPr>
            <a:r>
              <a:rPr lang="en-US" sz="1600" spc="-5" dirty="0">
                <a:latin typeface="+mj-lt"/>
                <a:cs typeface="Arial"/>
              </a:rPr>
              <a:t>Closing date for reply comment:  13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https://docs.fcc.gov/public/attachments/FCC-25-20A1.pdf</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18-25/0042</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FE141D8-54FC-6DDA-56F2-2DB838A61133}"/>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D7250882-D49C-E585-D242-E0B1A02FEEF1}"/>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601397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4"/>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5"/>
              </a:rPr>
              <a:t>Draft regulation on Short Range Devices (SRD) and UWB</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7"/>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03207565"/>
              </p:ext>
            </p:extLst>
          </p:nvPr>
        </p:nvGraphicFramePr>
        <p:xfrm>
          <a:off x="914400" y="1705690"/>
          <a:ext cx="10287000" cy="11125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 re LIPD</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  Draft response to USA FCC’s notice of inquiry PNT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80490</TotalTime>
  <Words>2408</Words>
  <Application>Microsoft Office PowerPoint</Application>
  <PresentationFormat>Widescreen</PresentationFormat>
  <Paragraphs>392</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re LIPD (1)</vt:lpstr>
      <vt:lpstr>PowerPoint Presentation</vt:lpstr>
      <vt:lpstr>USA FCC’s notice of inquiry re PNT</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18-25/0041r1</dc:title>
  <dc:creator>Edward Au</dc:creator>
  <cp:keywords>24 April 2025</cp:keywords>
  <cp:lastModifiedBy>Edward Au</cp:lastModifiedBy>
  <cp:revision>6665</cp:revision>
  <cp:lastPrinted>1601-01-01T00:00:00Z</cp:lastPrinted>
  <dcterms:created xsi:type="dcterms:W3CDTF">2016-03-03T14:54:45Z</dcterms:created>
  <dcterms:modified xsi:type="dcterms:W3CDTF">2025-04-24T17:05:11Z</dcterms:modified>
  <cp:category>IEEE 802.18 RR-TAG agenda</cp:category>
</cp:coreProperties>
</file>