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1181"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175" d="100"/>
          <a:sy n="175" d="100"/>
        </p:scale>
        <p:origin x="156" y="144"/>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802.18-25/0039r1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iteassets/resources/documents/consultations/category-3-4-weeks/consultation-expanding-access-to-the-6-ghz-band-for-commercial-mobile-and-wi-fi-services/main-document/expanding-access-to-the-6-ghz-band-for-mobile-and-wi-fi-services.pdf?v=39105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5&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www.icasa.org.za/legislation-and-regulations/draft-regulations-on-the-dynamic-spectrum-acces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10" Type="http://schemas.openxmlformats.org/officeDocument/2006/relationships/image" Target="../media/image1.png"/><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9" Type="http://schemas.openxmlformats.org/officeDocument/2006/relationships/hyperlink" Target="https://www.icasa.org.za/legislation-and-regulations/draft-radio-frequency-plan-2025-nrf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unanimously.</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10 April 2025 RR-TAG call as shown in the document </a:t>
            </a:r>
            <a:r>
              <a:rPr lang="en-US" sz="1800" spc="-5" dirty="0">
                <a:solidFill>
                  <a:srgbClr val="FF0000"/>
                </a:solidFill>
                <a:latin typeface="+mj-lt"/>
                <a:cs typeface="Arial"/>
                <a:hlinkClick r:id="rId3"/>
              </a:rPr>
              <a:t>18-25/0038r0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unanimously.</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re 6 GHz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Proposals for AFC in Lower 6 GHz and mobile / Wi-Fi sharing in Upper 6 GHz </a:t>
            </a:r>
          </a:p>
          <a:p>
            <a:pPr marL="630238" marR="117475" lvl="1" indent="-230188" algn="just">
              <a:buChar char="•"/>
              <a:tabLst>
                <a:tab pos="230188" algn="l"/>
              </a:tabLst>
            </a:pPr>
            <a:r>
              <a:rPr lang="en-US" sz="1600" spc="-5" dirty="0">
                <a:cs typeface="Arial"/>
              </a:rPr>
              <a:t>Publication date:  13 February 2025</a:t>
            </a:r>
          </a:p>
          <a:p>
            <a:pPr marL="630238" marR="117475" lvl="1" indent="-230188" algn="just">
              <a:buChar char="•"/>
              <a:tabLst>
                <a:tab pos="230188" algn="l"/>
              </a:tabLst>
            </a:pPr>
            <a:r>
              <a:rPr lang="en-US" sz="1600" spc="-5" dirty="0">
                <a:cs typeface="Arial"/>
              </a:rPr>
              <a:t>Closing date for response:  8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https://www.ofcom.org.uk/siteassets/resources/documents/consultations/category-3-4-weeks/consultation-expanding-access-to-the-6-ghz-band-for-commercial-mobile-and-wi-fi-services/main-document/expanding-access-to-the-6-ghz-band-for-mobile-and-wi-fi-services.pdf?v=391052</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18-25/0035r2 </a:t>
            </a:r>
            <a:r>
              <a:rPr lang="en-US" sz="1800" spc="-5" dirty="0">
                <a:cs typeface="Arial"/>
              </a:rPr>
              <a:t>in response to the UK</a:t>
            </a:r>
            <a:r>
              <a:rPr lang="en-US" sz="1800" dirty="0"/>
              <a:t> Ofcom</a:t>
            </a:r>
            <a:r>
              <a:rPr lang="en-US" sz="1800" spc="-5" dirty="0">
                <a:cs typeface="Arial"/>
              </a:rPr>
              <a:t>’s </a:t>
            </a:r>
            <a:r>
              <a:rPr lang="en-US" sz="1800" spc="-5" dirty="0">
                <a:solidFill>
                  <a:schemeClr val="tx1"/>
                </a:solidFill>
                <a:cs typeface="Arial"/>
              </a:rPr>
              <a:t>consultation </a:t>
            </a:r>
            <a:r>
              <a:rPr lang="en-US" sz="1800" dirty="0"/>
              <a:t>“Proposals for AFC in Lower 6 GHz and mobile / Wi-Fi sharing in Upper 6 GHz ”,</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6Y, 0N, 2A. </a:t>
            </a:r>
            <a:r>
              <a:rPr lang="en-US" sz="1600" spc="-5" dirty="0">
                <a:highlight>
                  <a:srgbClr val="00FF00"/>
                </a:highlight>
                <a:latin typeface="+mj-lt"/>
                <a:cs typeface="Arial"/>
              </a:rPr>
              <a:t>Motion passes.</a:t>
            </a: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2" name="Rectangle 2">
            <a:extLst>
              <a:ext uri="{FF2B5EF4-FFF2-40B4-BE49-F238E27FC236}">
                <a16:creationId xmlns:a16="http://schemas.microsoft.com/office/drawing/2014/main" id="{320B430B-F7DA-DE22-CAC1-A68976F8AF60}"/>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UK Ofcom’s consultation re 6 GHz (2)</a:t>
            </a: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9"/>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06476018"/>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UK Ofcom’s consultation re 6 GHz </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80475</TotalTime>
  <Words>2423</Words>
  <Application>Microsoft Office PowerPoint</Application>
  <PresentationFormat>Widescreen</PresentationFormat>
  <Paragraphs>379</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Unicode MS</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 re 6 GHz (1)</vt:lpstr>
      <vt:lpstr>PowerPoint Presentation</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18-25/0039r0</dc:title>
  <dc:creator>Edward Au</dc:creator>
  <cp:keywords>17 April 2025</cp:keywords>
  <cp:lastModifiedBy>Gaurav Patwardhan</cp:lastModifiedBy>
  <cp:revision>6649</cp:revision>
  <cp:lastPrinted>1601-01-01T00:00:00Z</cp:lastPrinted>
  <dcterms:created xsi:type="dcterms:W3CDTF">2016-03-03T14:54:45Z</dcterms:created>
  <dcterms:modified xsi:type="dcterms:W3CDTF">2025-04-17T19:35:28Z</dcterms:modified>
  <cp:category>IEEE 802.18 RR-TAG agenda</cp:category>
</cp:coreProperties>
</file>