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1179" r:id="rId12"/>
    <p:sldId id="877" r:id="rId13"/>
    <p:sldId id="94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1" autoAdjust="0"/>
    <p:restoredTop sz="97084" autoAdjust="0"/>
  </p:normalViewPr>
  <p:slideViewPr>
    <p:cSldViewPr>
      <p:cViewPr varScale="1">
        <p:scale>
          <a:sx n="99" d="100"/>
          <a:sy n="99" d="100"/>
        </p:scale>
        <p:origin x="1266"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802.18-25/0031r1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32&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0&amp;is_group=0000&amp;is_year=2025"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miit.gov.cn/zwgk/zcwj/wjfb/tz/art/2025/art_f799fcfdec5e46dc8953a94179ac2b56.html" TargetMode="External"/><Relationship Id="rId5" Type="http://schemas.openxmlformats.org/officeDocument/2006/relationships/hyperlink" Target="https://docs.fcc.gov/public/attachments/DA-25-219A1.pdf" TargetMode="External"/><Relationship Id="rId4" Type="http://schemas.openxmlformats.org/officeDocument/2006/relationships/hyperlink" Target="https://www.ofcom.org.uk/about-ofcom/annual-reports-and-plans/consultation-ofcoms-plan-of-work-202526/"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3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27 March 2025 RR-TAG call as shown in the document </a:t>
            </a:r>
            <a:r>
              <a:rPr lang="en-US" sz="1800" spc="-5" dirty="0">
                <a:solidFill>
                  <a:srgbClr val="FF0000"/>
                </a:solidFill>
                <a:latin typeface="+mj-lt"/>
                <a:cs typeface="Arial"/>
                <a:hlinkClick r:id="rId3"/>
              </a:rPr>
              <a:t>18-25/0032r0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  Gaurav Patwardhan</a:t>
            </a:r>
          </a:p>
          <a:p>
            <a:pPr marL="630238" marR="117475" lvl="1" indent="-230188" algn="just">
              <a:buChar char="•"/>
              <a:tabLst>
                <a:tab pos="230188" algn="l"/>
              </a:tabLst>
            </a:pPr>
            <a:r>
              <a:rPr lang="en-US" sz="1600" spc="-5" dirty="0">
                <a:latin typeface="+mj-lt"/>
                <a:cs typeface="Arial"/>
              </a:rPr>
              <a:t>Discussion:  None. </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re LIPD</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Remaking the low interference potential devices class </a:t>
            </a:r>
            <a:r>
              <a:rPr lang="en-US" sz="1800" dirty="0" err="1"/>
              <a:t>licence</a:t>
            </a:r>
            <a:endParaRPr lang="en-US" sz="1800" dirty="0"/>
          </a:p>
          <a:p>
            <a:pPr marL="630238" marR="117475" lvl="1" indent="-230188" algn="just">
              <a:buChar char="•"/>
              <a:tabLst>
                <a:tab pos="230188" algn="l"/>
              </a:tabLst>
            </a:pPr>
            <a:r>
              <a:rPr lang="en-US" sz="1600" spc="-5" dirty="0">
                <a:cs typeface="Arial"/>
              </a:rPr>
              <a:t>Publication date:  19 March 2025</a:t>
            </a:r>
          </a:p>
          <a:p>
            <a:pPr marL="630238" marR="117475" lvl="1" indent="-230188" algn="just">
              <a:buChar char="•"/>
              <a:tabLst>
                <a:tab pos="230188" algn="l"/>
              </a:tabLst>
            </a:pPr>
            <a:r>
              <a:rPr lang="en-US" sz="1600" spc="-5" dirty="0">
                <a:cs typeface="Arial"/>
              </a:rPr>
              <a:t>Closing date for response:  3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https://www.acma.gov.au/consultations/2025-03/remaking-low-interference-potential-devices-class-licence</a:t>
            </a:r>
            <a:endParaRPr lang="en-US" sz="1600" dirty="0"/>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3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December 2024, Ofcom </a:t>
            </a:r>
            <a:r>
              <a:rPr lang="en-US" sz="1400" dirty="0">
                <a:solidFill>
                  <a:schemeClr val="tx1"/>
                </a:solidFill>
                <a:hlinkClick r:id="rId4"/>
              </a:rPr>
              <a:t>published</a:t>
            </a:r>
            <a:r>
              <a:rPr lang="en-US" sz="1400" dirty="0">
                <a:solidFill>
                  <a:schemeClr val="tx1"/>
                </a:solidFill>
              </a:rPr>
              <a:t> the final version of the Plans of Work 2025/26 as well as the administrations’ response to selected received comments.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5"/>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6"/>
              </a:rPr>
              <a:t>decision</a:t>
            </a:r>
            <a:r>
              <a:rPr lang="en-US" sz="1400" dirty="0">
                <a:solidFill>
                  <a:schemeClr val="tx1"/>
                </a:solidFill>
              </a:rPr>
              <a:t> on 27 March 2025 to proceed with the proposed abolition of two normative documents re: 40-50 GHz band.</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10409674"/>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April 2025</a:t>
                      </a:r>
                      <a:r>
                        <a:rPr lang="en-US" sz="1500" baseline="0" dirty="0"/>
                        <a:t>, 3:00pm ET to 3:55pm ET</a:t>
                      </a:r>
                    </a:p>
                  </a:txBody>
                  <a:tcPr anchor="ctr"/>
                </a:tc>
                <a:extLst>
                  <a:ext uri="{0D108BD9-81ED-4DB2-BD59-A6C34878D82A}">
                    <a16:rowId xmlns:a16="http://schemas.microsoft.com/office/drawing/2014/main" val="32694689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None.</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None</a:t>
            </a:r>
          </a:p>
          <a:p>
            <a:pPr marL="630238" marR="117475" lvl="1" indent="-230188" algn="just">
              <a:buFont typeface="Times New Roman" pitchFamily="16" charset="0"/>
              <a:buChar char="•"/>
              <a:tabLst>
                <a:tab pos="230188" algn="l"/>
              </a:tabLst>
            </a:pPr>
            <a:r>
              <a:rPr lang="en-US" sz="1600" spc="-5" dirty="0">
                <a:latin typeface="+mj-lt"/>
                <a:cs typeface="Arial"/>
              </a:rPr>
              <a:t>Adjourned at 3:48pm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Australia ACMA’s consultation re LIPD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80255</TotalTime>
  <Words>2029</Words>
  <Application>Microsoft Office PowerPoint</Application>
  <PresentationFormat>Widescreen</PresentationFormat>
  <Paragraphs>340</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Australia ACMA’s consultation re LIPD</vt:lpstr>
      <vt:lpstr>Status of ongoing consultations</vt:lpstr>
      <vt:lpstr>General discussion items</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18-25/0031r1</dc:title>
  <dc:creator>Edward Au</dc:creator>
  <cp:keywords>3 April 2025</cp:keywords>
  <cp:lastModifiedBy>Edward Au</cp:lastModifiedBy>
  <cp:revision>6603</cp:revision>
  <cp:lastPrinted>1601-01-01T00:00:00Z</cp:lastPrinted>
  <dcterms:created xsi:type="dcterms:W3CDTF">2016-03-03T14:54:45Z</dcterms:created>
  <dcterms:modified xsi:type="dcterms:W3CDTF">2025-04-03T19:56:53Z</dcterms:modified>
  <cp:category>IEEE 802.18 RR-TAG agenda</cp:category>
</cp:coreProperties>
</file>