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99" d="100"/>
          <a:sy n="99" d="100"/>
        </p:scale>
        <p:origin x="135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Chair’s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5/18-25-0042-08-0000-draft-response-fcc-noi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30-04-0000-draft-response-to-australia-acma-s-consultation-remaking-the-low-interference-potential-devices-class-licenc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35-05-0000-response-to-ofcom-consultation-on-expanding-access-to-6-ghz-band-for-commercial-mobile-and-wi-fi-services.pdf" TargetMode="External"/><Relationship Id="rId5" Type="http://schemas.openxmlformats.org/officeDocument/2006/relationships/hyperlink" Target="https://mentor.ieee.org/802.18/dcn/25/18-25-0024-06-0000-draft-response-to-lithuania-rrt-s-consultation-re-the-upper-6-ghz-band.pdf" TargetMode="External"/><Relationship Id="rId4" Type="http://schemas.openxmlformats.org/officeDocument/2006/relationships/hyperlink" Target="https://mentor.ieee.org/802.18/dcn/25/18-25-0024-05-0000-draft-response-to-lithuania-rrt-s-consultation-re-the-upper-6-ghz-band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mc.iq/ar/%d8%a7%d8%b3%d8%aa%d8%b4%d8%a7%d8%b1%d8%a9-%d8%b9%d8%a7%d9%85%d8%a9-%d9%85%d8%b3%d9%88%d8%af%d8%a9-%d8%a7%d9%84%d9%84%d8%a7%d8%a6%d8%ad%d8%a9-%d8%a7%d9%84%d8%aa%d9%86%d8%b8%d9%8a%d9%85%d9%8a%d8%a9-2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0048&amp;is_group=0000&amp;is_year=2025" TargetMode="External"/><Relationship Id="rId5" Type="http://schemas.openxmlformats.org/officeDocument/2006/relationships/hyperlink" Target="https://www.icasa.org.za/legislation-and-regulations/draft-radio-frequency-plan-2025-nrfp" TargetMode="External"/><Relationship Id="rId4" Type="http://schemas.openxmlformats.org/officeDocument/2006/relationships/hyperlink" Target="https://www.icasa.org.za/legislation-and-regulations/draft-regulations-on-the-dynamic-spectrum-acces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2025 May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13 May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14 March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</a:t>
            </a:r>
            <a:r>
              <a:rPr lang="en-US" altLang="en-US" sz="1800"/>
              <a:t>Huawei Technologies)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March plenary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Australia ACMA:  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hlinkClick r:id="rId4"/>
              </a:rPr>
              <a:t>Five-year spectrum outlook 2025–30 and 2025–26 work program</a:t>
            </a:r>
            <a:endParaRPr lang="en-US" sz="16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Lithuania RRT:  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hlinkClick r:id="rId5"/>
              </a:rPr>
              <a:t>Public survey on the prospects for the use of the radio frequency band 6425-7125 MHz</a:t>
            </a:r>
            <a:endParaRPr lang="en-US" sz="16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UK Ofcom:  </a:t>
            </a:r>
            <a:r>
              <a:rPr lang="en-US" sz="1600" dirty="0">
                <a:hlinkClick r:id="rId6"/>
              </a:rPr>
              <a:t>Proposals for AFC in Lower 6 GHz and mobile / Wi-Fi sharing in Upper 6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Australia ACMA:  </a:t>
            </a:r>
            <a:r>
              <a:rPr lang="en-US" sz="1600" dirty="0">
                <a:hlinkClick r:id="rId7"/>
              </a:rPr>
              <a:t>Remaking the low interference potential devices class </a:t>
            </a:r>
            <a:r>
              <a:rPr lang="en-US" sz="1600" dirty="0" err="1">
                <a:hlinkClick r:id="rId7"/>
              </a:rPr>
              <a:t>licence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USA FCC:  </a:t>
            </a:r>
            <a:r>
              <a:rPr lang="en-US" sz="1600" dirty="0">
                <a:hlinkClick r:id="rId8"/>
              </a:rPr>
              <a:t>Promoting the Development of Positioning, Navigation, and Timing Technologies and Solutions (WT Docket No. 25-110)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</a:t>
            </a:r>
            <a:r>
              <a:rPr lang="en-US" sz="2800">
                <a:solidFill>
                  <a:srgbClr val="0070C0"/>
                </a:solidFill>
              </a:rPr>
              <a:t>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Iraqi CMC: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Draft regulation on Short Range Devices (SRD) and UWB</a:t>
            </a:r>
            <a:endParaRPr lang="en-US" sz="1600" dirty="0"/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National radio frequency plan 2025 (NRFP)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400050" marR="117475" lvl="1" indent="0" algn="just">
              <a:spcBef>
                <a:spcPts val="600"/>
              </a:spcBef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  <a:r>
              <a:rPr lang="en-US" altLang="en-US" sz="2200" dirty="0">
                <a:cs typeface="Arial" panose="020B0604020202020204" pitchFamily="34" charset="0"/>
                <a:hlinkClick r:id="rId6"/>
              </a:rPr>
              <a:t>ETSI BRAN May 2025 update</a:t>
            </a:r>
            <a:r>
              <a:rPr lang="en-US" altLang="en-US" sz="2200" dirty="0">
                <a:cs typeface="Arial" panose="020B0604020202020204" pitchFamily="34" charset="0"/>
              </a:rPr>
              <a:t>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 (bimonthly 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/>
              <a:t>Dr. Steve Leach (Principal Spectrum Engineer</a:t>
            </a:r>
            <a:r>
              <a:rPr lang="en-GB" sz="1400" b="1" dirty="0"/>
              <a:t>, </a:t>
            </a:r>
            <a:r>
              <a:rPr lang="en-US" sz="1400" b="1" dirty="0"/>
              <a:t>Ofcom)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/>
              <a:t>Moving forward with 6 GHz band for commercial mobile and Wi-Fi services: update on UK and CEPT progress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Abstract: 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 February this year, Ofcom published its latest proposals to enable Wi-Fi and commercial mobile in the upper 6 GHz band and to expand access for Wi-Fi services in the Lower 6 GHz band in the UK. Steve will present the details of these proposals, which aim to provide early access for indoor Wi-Fi across the whole band as soon as possible whilst committing to introduce mobile at a later stage in at least part of the band.  This talk will also cover the progress that has been made in CEPT on evaluating how Wi-Fi and mobile networks can share the Upper 6 GHz band. The resulting report is under public consultation and is intended to be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finalised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in June.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To facilitate shared use by both networks, it is likely that some enhanced sensing of mobile transmissions by Wi-Fi access points will be necessary. Steve will present the approaches currently in discussion in Europe and which the UK intends to align with once they are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finalised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– </a:t>
            </a:r>
            <a:r>
              <a:rPr lang="en-US" sz="1400" b="1" spc="-5" dirty="0">
                <a:solidFill>
                  <a:srgbClr val="FF0000"/>
                </a:solidFill>
                <a:cs typeface="Arial"/>
              </a:rPr>
              <a:t>along with the implications for the 802.11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and 3gpp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standardisation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processes.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Finally Steve will offer his longer term views on how better integration between mobile and Wi-Fi networks could facilitate services for indoor users, through the use of protocols such as </a:t>
            </a:r>
            <a:r>
              <a:rPr lang="en-US" sz="1400" b="1" spc="-5" dirty="0">
                <a:solidFill>
                  <a:srgbClr val="FF0000"/>
                </a:solidFill>
                <a:cs typeface="Arial"/>
              </a:rPr>
              <a:t>Open Roaming and </a:t>
            </a:r>
            <a:r>
              <a:rPr lang="en-US" sz="1400" b="1" spc="-5" dirty="0" err="1">
                <a:solidFill>
                  <a:srgbClr val="FF0000"/>
                </a:solidFill>
                <a:cs typeface="Arial"/>
              </a:rPr>
              <a:t>Passpoint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.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12" name="Picture 11" descr="A person smiling for the camera&#10;&#10;Description automatically generated with medium confidenc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600200"/>
            <a:ext cx="2514600" cy="281590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746412" y="4416107"/>
            <a:ext cx="15311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  Source: Steve Leach</a:t>
            </a: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69445</TotalTime>
  <Words>666</Words>
  <Application>Microsoft Office PowerPoint</Application>
  <PresentationFormat>Widescreen</PresentationFormat>
  <Paragraphs>79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Theme</vt:lpstr>
      <vt:lpstr>Document</vt:lpstr>
      <vt:lpstr>IEEE 802.18 RR-TAG 2025 May Chair’s Opening Report </vt:lpstr>
      <vt:lpstr>RR-TAG at a glance</vt:lpstr>
      <vt:lpstr>Progress since the 2025 March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18-25/0029r0</dc:title>
  <dc:creator>Edward Au</dc:creator>
  <cp:keywords>Chair's opening report</cp:keywords>
  <cp:lastModifiedBy>Edward Au</cp:lastModifiedBy>
  <cp:revision>5123</cp:revision>
  <cp:lastPrinted>1601-01-01T00:00:00Z</cp:lastPrinted>
  <dcterms:created xsi:type="dcterms:W3CDTF">2016-03-03T14:54:45Z</dcterms:created>
  <dcterms:modified xsi:type="dcterms:W3CDTF">2025-05-09T19:58:46Z</dcterms:modified>
  <cp:category>2025 May wireless interim</cp:category>
</cp:coreProperties>
</file>