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1179" r:id="rId27"/>
    <p:sldId id="1185" r:id="rId28"/>
    <p:sldId id="1186" r:id="rId29"/>
    <p:sldId id="1181" r:id="rId30"/>
    <p:sldId id="1056" r:id="rId31"/>
    <p:sldId id="1057" r:id="rId32"/>
    <p:sldId id="1183"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52" r:id="rId46"/>
    <p:sldId id="1187" r:id="rId47"/>
    <p:sldId id="1188" r:id="rId48"/>
    <p:sldId id="1175" r:id="rId49"/>
    <p:sldId id="1170" r:id="rId50"/>
    <p:sldId id="1171" r:id="rId51"/>
    <p:sldId id="978" r:id="rId52"/>
    <p:sldId id="900" r:id="rId53"/>
    <p:sldId id="1128" r:id="rId54"/>
    <p:sldId id="1182"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B3A13-DC10-97F2-F5A3-DF4D07342F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7D48B-564B-37D9-8F02-68DE0CA0073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755E563-3B7A-97BF-2AEE-6ED4D122841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D29E7642-3A2F-0109-69EB-42057744B1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A59FBA5-AFA9-540B-932E-97A28C03247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1C0FE534-2EE6-08C4-885E-52F5D62CBC6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34F1CCC-CC8C-6FDE-2D56-68D4D1D95258}"/>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5186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51AD-C307-F92B-BD5B-3B269FA3D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69301-902D-0398-46EE-6B54DDDA75B6}"/>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B22580B-57BC-BF2E-1A4E-DDA0BF5DB04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738F872-CF0B-9701-37ED-6927EADFCFF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0B6A380-7655-66F5-D30F-E33A3866A66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93FFE6E-0C1B-FEA4-1213-9108302B19DC}"/>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02FEA18-9243-6671-C500-16B588F42A84}"/>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21868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6C40F-B2F3-2984-45E7-6006AA146995}"/>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1DA11208-765B-48B3-A2ED-28D72BA0F04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7DDA4698-88C6-312B-7ED8-EBC35222898E}"/>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808E3EB8-3E9D-9C52-AD59-D26CA0474BA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5FE2E35A-90AC-4C38-E021-D76DB062BC1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a:extLst>
              <a:ext uri="{FF2B5EF4-FFF2-40B4-BE49-F238E27FC236}">
                <a16:creationId xmlns:a16="http://schemas.microsoft.com/office/drawing/2014/main" id="{44B5E6DF-9779-6819-AA9E-93DE59FC1AC7}"/>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a:extLst>
              <a:ext uri="{FF2B5EF4-FFF2-40B4-BE49-F238E27FC236}">
                <a16:creationId xmlns:a16="http://schemas.microsoft.com/office/drawing/2014/main" id="{E0134B9B-5602-2B9F-E939-73D170C703F9}"/>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1F0D1F4D-D0C5-EC61-7EA6-FFBE7C618A52}"/>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281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1629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802.18-25/0028r3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23&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7&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3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27&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ic.gov.vn/van-ban-phap-luat/du-thao/2210.htm" TargetMode="External"/><Relationship Id="rId5" Type="http://schemas.openxmlformats.org/officeDocument/2006/relationships/hyperlink" Target="https://www.cra.gov.qa/document/position-paper-on-iot-and-m2m-in-qatar" TargetMode="External"/><Relationship Id="rId4" Type="http://schemas.openxmlformats.org/officeDocument/2006/relationships/hyperlink" Target="https://www.ofcom.org.uk/about-ofcom/annual-reports-and-plans/consultation-ofcoms-plan-of-work-202526/"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27&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Warsaw Presidential Hotel, Warsaw, Poland</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17268729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12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March plenary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March plenary session as shown in the document </a:t>
            </a:r>
            <a:r>
              <a:rPr lang="en-US" sz="1800" spc="-5" dirty="0">
                <a:solidFill>
                  <a:srgbClr val="FF0000"/>
                </a:solidFill>
                <a:latin typeface="+mj-lt"/>
                <a:cs typeface="Arial"/>
                <a:hlinkClick r:id="rId3"/>
              </a:rPr>
              <a:t>18-25/0023r1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13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Steve Leach (Principal Spectrum Engineer</a:t>
            </a:r>
            <a:r>
              <a:rPr lang="en-GB" sz="1600" dirty="0"/>
              <a:t>, </a:t>
            </a:r>
            <a:r>
              <a:rPr lang="en-US" sz="1600" dirty="0"/>
              <a:t>Ofcom)</a:t>
            </a:r>
          </a:p>
          <a:p>
            <a:pPr lvl="1">
              <a:buFont typeface="Arial" panose="020B0604020202020204" pitchFamily="34" charset="0"/>
              <a:buChar char="•"/>
            </a:pPr>
            <a:r>
              <a:rPr lang="en-US" sz="1600" dirty="0">
                <a:solidFill>
                  <a:schemeClr val="tx1"/>
                </a:solidFill>
              </a:rPr>
              <a:t>Alberto Fernandes (Principal Policy Advisor</a:t>
            </a:r>
            <a:r>
              <a:rPr lang="en-GB" sz="1600" dirty="0">
                <a:solidFill>
                  <a:schemeClr val="tx1"/>
                </a:solidFill>
              </a:rPr>
              <a:t>, </a:t>
            </a:r>
            <a:r>
              <a:rPr lang="en-US" sz="1600" dirty="0">
                <a:solidFill>
                  <a:schemeClr val="tx1"/>
                </a:solidFill>
              </a:rPr>
              <a:t>Ofcom)</a:t>
            </a:r>
          </a:p>
          <a:p>
            <a:pPr lvl="2">
              <a:buFont typeface="Arial" panose="020B0604020202020204" pitchFamily="34" charset="0"/>
              <a:buChar char="•"/>
            </a:pPr>
            <a:r>
              <a:rPr lang="en-US" sz="1400" dirty="0"/>
              <a:t>Attendance is limited to the </a:t>
            </a:r>
            <a:r>
              <a:rPr lang="en-US" sz="1400" dirty="0">
                <a:solidFill>
                  <a:schemeClr val="tx1"/>
                </a:solidFill>
              </a:rPr>
              <a:t>opening</a:t>
            </a:r>
            <a:r>
              <a:rPr lang="en-US" sz="1400" dirty="0">
                <a:solidFill>
                  <a:srgbClr val="FF0000"/>
                </a:solidFill>
              </a:rPr>
              <a:t> </a:t>
            </a:r>
            <a:r>
              <a:rPr lang="en-US" sz="1400" dirty="0"/>
              <a:t>meeting timeslot of the 2025 May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05976808"/>
              </p:ext>
            </p:extLst>
          </p:nvPr>
        </p:nvGraphicFramePr>
        <p:xfrm>
          <a:off x="910170" y="1497013"/>
          <a:ext cx="10447857" cy="493271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3"/>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Moving forward with 6 GHz band for commercial mobile and Wi-Fi services: update on UK and CEPT progress</a:t>
            </a:r>
          </a:p>
          <a:p>
            <a:pPr marL="630238" marR="117475" lvl="1" indent="-230188" algn="just">
              <a:buFont typeface="Times New Roman" pitchFamily="16" charset="0"/>
              <a:buChar char="•"/>
              <a:tabLst>
                <a:tab pos="230188" algn="l"/>
              </a:tabLst>
            </a:pPr>
            <a:r>
              <a:rPr lang="en-US" sz="1600" dirty="0"/>
              <a:t>Author:  Steve Leach (Principal Spectrum Engineer</a:t>
            </a:r>
            <a:r>
              <a:rPr lang="en-GB" sz="1600" dirty="0"/>
              <a:t>, </a:t>
            </a:r>
            <a:r>
              <a:rPr lang="en-US" sz="1600" dirty="0"/>
              <a:t>Ofcom)</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18-25/0037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2" name="Picture 11"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686800" y="1600200"/>
            <a:ext cx="2514600" cy="2815907"/>
          </a:xfrm>
          <a:prstGeom prst="rect">
            <a:avLst/>
          </a:prstGeom>
        </p:spPr>
      </p:pic>
      <p:sp>
        <p:nvSpPr>
          <p:cNvPr id="4" name="Rectangle 3"/>
          <p:cNvSpPr/>
          <p:nvPr/>
        </p:nvSpPr>
        <p:spPr>
          <a:xfrm>
            <a:off x="9746412" y="4416107"/>
            <a:ext cx="1531188" cy="276999"/>
          </a:xfrm>
          <a:prstGeom prst="rect">
            <a:avLst/>
          </a:prstGeom>
        </p:spPr>
        <p:txBody>
          <a:bodyPr wrap="none">
            <a:spAutoFit/>
          </a:bodyPr>
          <a:lstStyle/>
          <a:p>
            <a:r>
              <a:rPr lang="en-US" sz="1200" dirty="0">
                <a:solidFill>
                  <a:schemeClr val="tx1"/>
                </a:solidFill>
              </a:rPr>
              <a:t>  Source: Steve Leach</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a:t>
            </a:r>
            <a:r>
              <a:rPr lang="en-US" sz="2800">
                <a:solidFill>
                  <a:srgbClr val="0070C0"/>
                </a:solidFill>
              </a:rPr>
              <a:t>Frequency Plan (1)</a:t>
            </a:r>
            <a:endParaRPr lang="en-US" sz="2800" dirty="0">
              <a:solidFill>
                <a:srgbClr val="0070C0"/>
              </a:solidFill>
            </a:endParaRP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684F-6FF0-756E-81E8-1C95D290476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01CB81-1C8B-9E64-A8DC-F9DA8A05CD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66AADB60-95F6-D9CD-4105-5EEEAB2C4AA5}"/>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 (2)</a:t>
            </a:r>
          </a:p>
        </p:txBody>
      </p:sp>
      <p:pic>
        <p:nvPicPr>
          <p:cNvPr id="9" name="Picture 8">
            <a:extLst>
              <a:ext uri="{FF2B5EF4-FFF2-40B4-BE49-F238E27FC236}">
                <a16:creationId xmlns:a16="http://schemas.microsoft.com/office/drawing/2014/main" id="{1FEEC479-73C3-C793-1616-9B398D7875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992CE8C4-19B9-42DB-B874-553CBDAE41EA}"/>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F9BE7F0B-3F7E-4359-6C00-A178959B5F3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18-25/0045r2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a:t>
            </a:r>
            <a:r>
              <a:rPr lang="en-US" sz="1800" dirty="0">
                <a:effectLst/>
                <a:latin typeface="Times New Roman" panose="02020603050405020304" pitchFamily="18" charset="0"/>
                <a:ea typeface="Arial Unicode MS"/>
              </a:rPr>
              <a:t>Draft Regulations on the National Radio Frequency Plan</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Dorothy Stanley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(12 Yes, 4 No, 3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66560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7136F-46D0-3EC7-6C01-11B323C4804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26025BE-FD90-6A00-C23A-C261F75439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7E522770-A7A3-3C99-96F9-05945891D46D}"/>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57A791A0-6529-218B-D4BF-3337C5E8F0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7782E069-B99B-F150-2328-B3E32229A77B}"/>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3489771-6C7E-582B-6E7C-27E42CC99E25}"/>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3661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15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19CB-BAAB-5560-91AC-4FDE7D9619E2}"/>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0C32F0B-DE81-DCBA-F034-22AFDD9481B0}"/>
              </a:ext>
            </a:extLst>
          </p:cNvPr>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a:extLst>
              <a:ext uri="{FF2B5EF4-FFF2-40B4-BE49-F238E27FC236}">
                <a16:creationId xmlns:a16="http://schemas.microsoft.com/office/drawing/2014/main" id="{DC467BE1-3930-0364-8057-EEA65B3D7C9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AC1B35EE-FA97-B77C-81A5-5018BBA596B4}"/>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32</a:t>
            </a:fld>
            <a:endParaRPr lang="en-US" dirty="0"/>
          </a:p>
        </p:txBody>
      </p:sp>
      <p:sp>
        <p:nvSpPr>
          <p:cNvPr id="8" name="Rectangle 4">
            <a:extLst>
              <a:ext uri="{FF2B5EF4-FFF2-40B4-BE49-F238E27FC236}">
                <a16:creationId xmlns:a16="http://schemas.microsoft.com/office/drawing/2014/main" id="{C9E5F774-7C65-CD0E-3B65-16FCB0D3DAD3}"/>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2953C20E-77F5-7950-5D5A-4532E527D4A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44543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18-25/0027r1</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Warsaw Presidential Hotel, Warsaw, Poland</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2F43620-2B8C-9A04-B8C1-B7B04CEC539E}"/>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3F03B4E8-E8BA-AF9C-12C1-74609D0F9615}"/>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18-25/0050r1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Tree>
    <p:extLst>
      <p:ext uri="{BB962C8B-B14F-4D97-AF65-F5344CB8AC3E}">
        <p14:creationId xmlns:p14="http://schemas.microsoft.com/office/powerpoint/2010/main" val="2680387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5"/>
              </a:rPr>
              <a:t>published</a:t>
            </a:r>
            <a:r>
              <a:rPr lang="en-US" sz="1400" dirty="0">
                <a:solidFill>
                  <a:schemeClr val="tx1"/>
                </a:solidFill>
              </a:rPr>
              <a:t> the final version of the position paper “Position Paper on IoT and M2M in Qatar” following the consultation in August 2024.</a:t>
            </a: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6"/>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0702072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July plenary</a:t>
                      </a:r>
                    </a:p>
                    <a:p>
                      <a:r>
                        <a:rPr lang="en-US" sz="1500" baseline="0" dirty="0"/>
                        <a:t>(credited session)</a:t>
                      </a:r>
                    </a:p>
                  </a:txBody>
                  <a:tcPr/>
                </a:tc>
                <a:tc>
                  <a:txBody>
                    <a:bodyPr/>
                    <a:lstStyle/>
                    <a:p>
                      <a:r>
                        <a:rPr lang="en-US" sz="1500" dirty="0"/>
                        <a:t>Opening meeting:  Tuesday, 29 July,</a:t>
                      </a:r>
                      <a:r>
                        <a:rPr lang="en-US" sz="1500" baseline="0" dirty="0"/>
                        <a:t> 11:30am CET to 1:30pm CET</a:t>
                      </a:r>
                    </a:p>
                    <a:p>
                      <a:r>
                        <a:rPr lang="en-US" sz="1500" baseline="0" dirty="0"/>
                        <a:t>Closing meeting:  Thursday, 31 July, 9:00am CET to 11:00am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July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18-25/0027r1</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72112</TotalTime>
  <Words>5001</Words>
  <Application>Microsoft Office PowerPoint</Application>
  <PresentationFormat>Widescreen</PresentationFormat>
  <Paragraphs>738</Paragraphs>
  <Slides>56</Slides>
  <Notes>34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 Unicode MS</vt:lpstr>
      <vt:lpstr>Monotype Sorts</vt:lpstr>
      <vt:lpstr>Arial</vt:lpstr>
      <vt:lpstr>Calibri</vt:lpstr>
      <vt:lpstr>Times New Roman</vt:lpstr>
      <vt:lpstr>Office Theme</vt:lpstr>
      <vt:lpstr>Document</vt:lpstr>
      <vt:lpstr>2025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March plenary minutes</vt:lpstr>
      <vt:lpstr>PowerPoint Presentation</vt:lpstr>
      <vt:lpstr>PowerPoint Presentation</vt:lpstr>
      <vt:lpstr>PowerPoint Presentation</vt:lpstr>
      <vt:lpstr>Previous invited talks</vt:lpstr>
      <vt:lpstr>Enrichment activities</vt:lpstr>
      <vt:lpstr>PowerPoint Presentation</vt:lpstr>
      <vt:lpstr>South Africa ICASA’s consultation  on Draft National Radio Frequency Plan (1)</vt:lpstr>
      <vt:lpstr>South Africa ICASA’s consultation  on Draft National Radio Frequency Plan (2)</vt:lpstr>
      <vt:lpstr>South Africa ICASA’s consultation re dynamic spectrum access</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South Africa ICASA’s consultation re dynamic spectrum access (1)</vt:lpstr>
      <vt:lpstr>PowerPoint Presentation</vt:lpstr>
      <vt:lpstr>Status of ongoing consultations</vt:lpstr>
      <vt:lpstr>PowerPoint Presentation</vt:lpstr>
      <vt:lpstr>General discussion items</vt:lpstr>
      <vt:lpstr>PowerPoint Presentation</vt:lpstr>
      <vt:lpstr>Future RR-TAG meetings</vt:lpstr>
      <vt:lpstr>2025 July plenary</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18-25/0028r3</dc:title>
  <dc:creator>Edward Au</dc:creator>
  <cp:keywords>2025 May supplementary materials</cp:keywords>
  <cp:lastModifiedBy>Edward Au</cp:lastModifiedBy>
  <cp:revision>5498</cp:revision>
  <cp:lastPrinted>1601-01-01T00:00:00Z</cp:lastPrinted>
  <dcterms:created xsi:type="dcterms:W3CDTF">2016-03-03T14:54:45Z</dcterms:created>
  <dcterms:modified xsi:type="dcterms:W3CDTF">2025-05-14T07:09:22Z</dcterms:modified>
  <cp:category>IEEE 802.18 RR-TAG </cp:category>
</cp:coreProperties>
</file>