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3" autoAdjust="0"/>
    <p:restoredTop sz="92615" autoAdjust="0"/>
  </p:normalViewPr>
  <p:slideViewPr>
    <p:cSldViewPr>
      <p:cViewPr varScale="1">
        <p:scale>
          <a:sx n="91" d="100"/>
          <a:sy n="91" d="100"/>
        </p:scale>
        <p:origin x="1488"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802.18-25/0025r1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26&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rrt.lt/wp-content/uploads/2025/02/20250228_Apklausa-6425-7125-M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10031A1.pdf"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5"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4" Type="http://schemas.openxmlformats.org/officeDocument/2006/relationships/hyperlink" Target="https://www.rrt.lt/wp-content/uploads/2025/02/20250228_Apklausa-6425-7125-MHz.pdf"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5-219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20 March 2025 RR-TAG call as shown in the document </a:t>
            </a:r>
            <a:r>
              <a:rPr lang="en-US" sz="1800" spc="-5" dirty="0">
                <a:solidFill>
                  <a:srgbClr val="FF0000"/>
                </a:solidFill>
                <a:latin typeface="+mj-lt"/>
                <a:cs typeface="Arial"/>
                <a:hlinkClick r:id="rId3"/>
              </a:rPr>
              <a:t>18-25/0026r0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t>
            </a:r>
          </a:p>
          <a:p>
            <a:pPr marL="630238" marR="117475" lvl="1" indent="-230188" algn="just">
              <a:buChar char="•"/>
              <a:tabLst>
                <a:tab pos="230188" algn="l"/>
              </a:tabLst>
            </a:pPr>
            <a:r>
              <a:rPr lang="en-US" sz="1600" spc="-5" dirty="0">
                <a:latin typeface="+mj-lt"/>
                <a:cs typeface="Arial"/>
              </a:rPr>
              <a:t>Seconded:   </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Font typeface="Times New Roman" pitchFamily="16" charset="0"/>
              <a:buChar char="•"/>
              <a:tabLst>
                <a:tab pos="230188" algn="l"/>
              </a:tabLst>
            </a:pPr>
            <a:r>
              <a:rPr lang="en-US" sz="1600" spc="-5" dirty="0">
                <a:latin typeface="+mj-lt"/>
                <a:cs typeface="Arial"/>
              </a:rPr>
              <a:t>Vote:   </a:t>
            </a: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Public survey on the prospects for the use of the radio frequency band 6425-7125 MHz</a:t>
            </a:r>
          </a:p>
          <a:p>
            <a:pPr marL="630238" marR="117475" lvl="1" indent="-230188" algn="just">
              <a:buChar char="•"/>
              <a:tabLst>
                <a:tab pos="230188" algn="l"/>
              </a:tabLst>
            </a:pPr>
            <a:r>
              <a:rPr lang="en-US" sz="1600" spc="-5" dirty="0">
                <a:cs typeface="Arial"/>
              </a:rPr>
              <a:t>Publication date:  28 February 2025</a:t>
            </a:r>
          </a:p>
          <a:p>
            <a:pPr marL="630238" marR="117475" lvl="1" indent="-230188" algn="just">
              <a:buChar char="•"/>
              <a:tabLst>
                <a:tab pos="230188" algn="l"/>
              </a:tabLst>
            </a:pPr>
            <a:r>
              <a:rPr lang="en-US" sz="1600" spc="-5" dirty="0">
                <a:cs typeface="Arial"/>
              </a:rPr>
              <a:t>Closing date for response:  18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https://www.rrt.lt/wp-content/uploads/2025/02/20250228_Apklausa-6425-7125-MHz.pdf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18-25/0024</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18-25/0024r1 [Placeholder] </a:t>
            </a:r>
            <a:r>
              <a:rPr lang="en-US" sz="1800" spc="-5" dirty="0">
                <a:cs typeface="Arial"/>
              </a:rPr>
              <a:t>in response to the </a:t>
            </a:r>
            <a:r>
              <a:rPr lang="en-US" sz="1800" dirty="0"/>
              <a:t>Lithuania Communications Regulatory Authority (RRT)</a:t>
            </a:r>
            <a:r>
              <a:rPr lang="en-US" sz="1800" spc="-5" dirty="0">
                <a:cs typeface="Arial"/>
              </a:rPr>
              <a:t>’s </a:t>
            </a:r>
            <a:r>
              <a:rPr lang="en-US" sz="1800" spc="-5" dirty="0">
                <a:solidFill>
                  <a:schemeClr val="tx1"/>
                </a:solidFill>
                <a:cs typeface="Arial"/>
              </a:rPr>
              <a:t>consultation </a:t>
            </a:r>
            <a:r>
              <a:rPr lang="en-US" sz="1800" dirty="0"/>
              <a:t>“Public survey on the prospects for the use of the radio frequency band 6425-7125 MHz”,</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RRT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27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Lithuania RRT:  </a:t>
            </a:r>
            <a:r>
              <a:rPr lang="en-US" sz="1400" spc="-5" dirty="0">
                <a:solidFill>
                  <a:schemeClr val="tx1"/>
                </a:solidFill>
                <a:cs typeface="Arial"/>
                <a:hlinkClick r:id="rId4"/>
              </a:rPr>
              <a:t>Public survey on the prospects for the use of the radio frequency band 6425-7125 MHz</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6"/>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3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a:t>
            </a:r>
            <a:r>
              <a:rPr lang="en-GB" sz="1400" u="sng">
                <a:solidFill>
                  <a:srgbClr val="0000FF"/>
                </a:solidFill>
                <a:effectLst/>
                <a:ea typeface="Times New Roman" panose="02020603050405020304" pitchFamily="18" charset="0"/>
                <a:hlinkClick r:id="rId7"/>
              </a:rPr>
              <a:t>class licence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8"/>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USA FCC </a:t>
            </a:r>
            <a:r>
              <a:rPr lang="en-US" sz="1400">
                <a:solidFill>
                  <a:schemeClr val="tx1"/>
                </a:solidFill>
              </a:rPr>
              <a:t>opens “IN </a:t>
            </a:r>
            <a:r>
              <a:rPr lang="en-US" sz="1400" dirty="0">
                <a:solidFill>
                  <a:schemeClr val="tx1"/>
                </a:solidFill>
              </a:rPr>
              <a:t>RE: DELETE, DELETE</a:t>
            </a:r>
            <a:r>
              <a:rPr lang="en-US" sz="1400">
                <a:solidFill>
                  <a:schemeClr val="tx1"/>
                </a:solidFill>
              </a:rPr>
              <a:t>, DELETE” </a:t>
            </a:r>
            <a:r>
              <a:rPr lang="en-US" sz="1400" dirty="0">
                <a:solidFill>
                  <a:schemeClr val="tx1"/>
                </a:solidFill>
              </a:rPr>
              <a:t>docket (</a:t>
            </a:r>
            <a:r>
              <a:rPr lang="en-US" sz="1400" dirty="0">
                <a:solidFill>
                  <a:schemeClr val="tx1"/>
                </a:solidFill>
                <a:hlinkClick r:id="rId4"/>
              </a:rPr>
              <a:t>DA 25-219</a:t>
            </a:r>
            <a:r>
              <a:rPr lang="en-US" sz="1400" dirty="0">
                <a:solidFill>
                  <a:schemeClr val="tx1"/>
                </a:solidFill>
              </a:rPr>
              <a:t>) that seeks public opinion </a:t>
            </a:r>
            <a:r>
              <a:rPr lang="en-US" sz="1400">
                <a:solidFill>
                  <a:schemeClr val="tx1"/>
                </a:solidFill>
              </a:rPr>
              <a:t>on “every </a:t>
            </a:r>
            <a:r>
              <a:rPr lang="en-US" sz="1400" dirty="0">
                <a:solidFill>
                  <a:schemeClr val="tx1"/>
                </a:solidFill>
              </a:rPr>
              <a:t>rule, regulation, or guidance document that the FCC should eliminate for the purposes of alleviating unnecessary </a:t>
            </a:r>
            <a:r>
              <a:rPr lang="en-US" sz="1400">
                <a:solidFill>
                  <a:schemeClr val="tx1"/>
                </a:solidFill>
              </a:rPr>
              <a:t>regulatory burdens”. </a:t>
            </a:r>
            <a:r>
              <a:rPr lang="en-US" sz="1400" dirty="0">
                <a:solidFill>
                  <a:schemeClr val="tx1"/>
                </a:solidFill>
              </a:rPr>
              <a:t>The comment submission deadline is 11 April 2025, and the reply comment submission deadline is 28 April 2025.</a:t>
            </a:r>
          </a:p>
          <a:p>
            <a:pPr marL="230188" marR="117475" indent="-230188" algn="just">
              <a:buFont typeface="Times New Roman" pitchFamily="16" charset="0"/>
              <a:buChar char="•"/>
              <a:tabLst>
                <a:tab pos="230188" algn="l"/>
              </a:tabLst>
            </a:pPr>
            <a:r>
              <a:rPr lang="en-US" sz="1800" spc="-5" dirty="0">
                <a:cs typeface="Arial"/>
              </a:rPr>
              <a:t>Asia Pacific</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35081564"/>
              </p:ext>
            </p:extLst>
          </p:nvPr>
        </p:nvGraphicFramePr>
        <p:xfrm>
          <a:off x="914400" y="1705690"/>
          <a:ext cx="10287000" cy="25958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Lithuania RRT’s consultation re the upper 6 GHz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80106</TotalTime>
  <Words>2127</Words>
  <Application>Microsoft Office PowerPoint</Application>
  <PresentationFormat>Widescreen</PresentationFormat>
  <Paragraphs>353</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Lithuania RRT’s consultation re the upper 6 GHz band (1)</vt:lpstr>
      <vt:lpstr>Lithuania RRT’s consultation re the upper 6 GHz band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18-25/0027r1</dc:title>
  <dc:creator>Edward Au</dc:creator>
  <cp:keywords>27 March 2025</cp:keywords>
  <cp:lastModifiedBy>Edward Au</cp:lastModifiedBy>
  <cp:revision>6576</cp:revision>
  <cp:lastPrinted>1601-01-01T00:00:00Z</cp:lastPrinted>
  <dcterms:created xsi:type="dcterms:W3CDTF">2016-03-03T14:54:45Z</dcterms:created>
  <dcterms:modified xsi:type="dcterms:W3CDTF">2025-03-24T11:45:45Z</dcterms:modified>
  <cp:category>IEEE 802.18 RR-TAG agenda</cp:category>
</cp:coreProperties>
</file>