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3" r:id="rId30"/>
    <p:sldId id="1160" r:id="rId31"/>
    <p:sldId id="1144" r:id="rId32"/>
    <p:sldId id="1150" r:id="rId33"/>
    <p:sldId id="1146" r:id="rId34"/>
    <p:sldId id="1056" r:id="rId35"/>
    <p:sldId id="1057" r:id="rId36"/>
    <p:sldId id="1147" r:id="rId37"/>
    <p:sldId id="1059" r:id="rId38"/>
    <p:sldId id="1060" r:id="rId39"/>
    <p:sldId id="1061" r:id="rId40"/>
    <p:sldId id="1062" r:id="rId41"/>
    <p:sldId id="1063" r:id="rId42"/>
    <p:sldId id="1064" r:id="rId43"/>
    <p:sldId id="1065" r:id="rId44"/>
    <p:sldId id="1066" r:id="rId45"/>
    <p:sldId id="1067" r:id="rId46"/>
    <p:sldId id="1068" r:id="rId47"/>
    <p:sldId id="1069" r:id="rId48"/>
    <p:sldId id="1070" r:id="rId49"/>
    <p:sldId id="1148" r:id="rId50"/>
    <p:sldId id="1149" r:id="rId51"/>
    <p:sldId id="1152" r:id="rId52"/>
    <p:sldId id="1154" r:id="rId53"/>
    <p:sldId id="1155" r:id="rId54"/>
    <p:sldId id="1161" r:id="rId55"/>
    <p:sldId id="1162" r:id="rId56"/>
    <p:sldId id="978" r:id="rId57"/>
    <p:sldId id="900" r:id="rId58"/>
    <p:sldId id="1128"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35516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4&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8/documents?is_dcn=1&amp;is_year=2025"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hyperlink" Target="https://mentor.ieee.org/802.18/documents?is_dcn=3&amp;is_group=0000&amp;is_year=2025"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89"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James </a:t>
            </a:r>
            <a:r>
              <a:rPr lang="en-US" sz="1600" spc="-5" dirty="0" err="1" smtClean="0">
                <a:latin typeface="+mj-lt"/>
                <a:cs typeface="Arial"/>
              </a:rPr>
              <a:t>Gilb</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  Approved (15 Yes, 0 No, 3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49742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January 2025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4"/>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41</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44</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45</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18-25/0002r0 [Placeholder] </a:t>
            </a:r>
            <a:r>
              <a:rPr lang="en-US" sz="1800" spc="-5" dirty="0" smtClean="0">
                <a:cs typeface="Arial"/>
              </a:rPr>
              <a:t>in 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677987"/>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  </a:t>
            </a:r>
            <a:r>
              <a:rPr lang="en-US" sz="1600" spc="-5" dirty="0" smtClean="0">
                <a:latin typeface="+mj-lt"/>
                <a:cs typeface="Arial"/>
              </a:rPr>
              <a:t>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 in March 2023</a:t>
            </a:r>
          </a:p>
          <a:p>
            <a:pPr marL="630238" marR="117475" lvl="1" indent="-230188" algn="just">
              <a:buFont typeface="Times New Roman" pitchFamily="16" charset="0"/>
              <a:buChar char="•"/>
              <a:tabLst>
                <a:tab pos="230188" algn="l"/>
              </a:tabLst>
            </a:pPr>
            <a:r>
              <a:rPr lang="en-US" sz="1600" spc="-5" dirty="0" smtClean="0">
                <a:latin typeface="+mj-lt"/>
                <a:cs typeface="Arial"/>
              </a:rPr>
              <a:t>In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 </a:t>
            </a:r>
            <a:r>
              <a:rPr lang="en-US" sz="1600" spc="-5" dirty="0">
                <a:cs typeface="Arial"/>
              </a:rPr>
              <a:t>IEEE 802 LMSC sent a </a:t>
            </a:r>
            <a:r>
              <a:rPr lang="en-US" sz="1600" spc="-5" dirty="0">
                <a:cs typeface="Arial"/>
                <a:hlinkClick r:id="rId6"/>
              </a:rPr>
              <a:t>reply</a:t>
            </a:r>
            <a:r>
              <a:rPr lang="en-US" sz="1600" spc="-5" dirty="0">
                <a:cs typeface="Arial"/>
              </a:rPr>
              <a:t> in the same month</a:t>
            </a:r>
            <a:r>
              <a:rPr lang="en-US" sz="1600" spc="-5" dirty="0" smtClean="0">
                <a:cs typeface="Arial"/>
              </a:rPr>
              <a:t>.</a:t>
            </a:r>
          </a:p>
          <a:p>
            <a:pPr marL="630238" marR="117475" lvl="1" indent="-230188" algn="just">
              <a:buFont typeface="Times New Roman" pitchFamily="16" charset="0"/>
              <a:buChar char="•"/>
              <a:tabLst>
                <a:tab pos="230188" algn="l"/>
              </a:tabLst>
            </a:pPr>
            <a:r>
              <a:rPr lang="en-US" sz="1600" spc="-5" dirty="0" smtClean="0">
                <a:cs typeface="Arial"/>
              </a:rPr>
              <a:t>In January 2025, ETSI ISG THZ sent a </a:t>
            </a:r>
            <a:r>
              <a:rPr lang="en-US" sz="1600" spc="-5" dirty="0" smtClean="0">
                <a:cs typeface="Arial"/>
                <a:hlinkClick r:id="rId7"/>
              </a:rPr>
              <a:t>third liaison</a:t>
            </a:r>
            <a:r>
              <a:rPr lang="en-US" sz="1600" spc="-5" dirty="0" smtClean="0">
                <a:cs typeface="Arial"/>
              </a:rPr>
              <a:t> to IEEE 802 LMSC.</a:t>
            </a:r>
            <a:endParaRPr lang="en-US" sz="1600" spc="-5" dirty="0">
              <a:cs typeface="Arial"/>
            </a:endParaRPr>
          </a:p>
          <a:p>
            <a:pPr marL="230188" marR="117475"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71609</TotalTime>
  <Words>4227</Words>
  <Application>Microsoft Office PowerPoint</Application>
  <PresentationFormat>Widescreen</PresentationFormat>
  <Paragraphs>714</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Proposed liaison statement to ITU-R Working Party 5A and 5C re IEEE Std 802.15.3-2023</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Enrichment activities</vt:lpstr>
      <vt:lpstr>PowerPoint Presentation</vt:lpstr>
      <vt:lpstr>UK Ofcom’s consultation: Plan of Work 2025/26 (1)</vt:lpstr>
      <vt:lpstr>UK Ofcom’s consultation: Plan of Work 2025/26 (2)</vt:lpstr>
      <vt:lpstr>PowerPoint Presentation</vt:lpstr>
      <vt:lpstr>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18-24/0124r2</dc:title>
  <dc:creator>Edward Au</dc:creator>
  <cp:keywords>2025 January supplementary materials</cp:keywords>
  <cp:lastModifiedBy>Edward Au</cp:lastModifiedBy>
  <cp:revision>5341</cp:revision>
  <cp:lastPrinted>1601-01-01T00:00:00Z</cp:lastPrinted>
  <dcterms:created xsi:type="dcterms:W3CDTF">2016-03-03T14:54:45Z</dcterms:created>
  <dcterms:modified xsi:type="dcterms:W3CDTF">2025-01-14T03:00:53Z</dcterms:modified>
  <cp:category>IEEE 802.18 RR-TAG </cp:category>
</cp:coreProperties>
</file>