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1"/>
  </p:notesMasterIdLst>
  <p:handoutMasterIdLst>
    <p:handoutMasterId r:id="rId62"/>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0" r:id="rId30"/>
    <p:sldId id="1144" r:id="rId31"/>
    <p:sldId id="1150" r:id="rId32"/>
    <p:sldId id="1146" r:id="rId33"/>
    <p:sldId id="1056" r:id="rId34"/>
    <p:sldId id="1057" r:id="rId35"/>
    <p:sldId id="1147" r:id="rId36"/>
    <p:sldId id="1059" r:id="rId37"/>
    <p:sldId id="1060" r:id="rId38"/>
    <p:sldId id="1061" r:id="rId39"/>
    <p:sldId id="1062" r:id="rId40"/>
    <p:sldId id="1063" r:id="rId41"/>
    <p:sldId id="1064" r:id="rId42"/>
    <p:sldId id="1065" r:id="rId43"/>
    <p:sldId id="1066" r:id="rId44"/>
    <p:sldId id="1067" r:id="rId45"/>
    <p:sldId id="1068" r:id="rId46"/>
    <p:sldId id="1069" r:id="rId47"/>
    <p:sldId id="1070" r:id="rId48"/>
    <p:sldId id="1148" r:id="rId49"/>
    <p:sldId id="1149" r:id="rId50"/>
    <p:sldId id="1152" r:id="rId51"/>
    <p:sldId id="1154" r:id="rId52"/>
    <p:sldId id="1155" r:id="rId53"/>
    <p:sldId id="1161" r:id="rId54"/>
    <p:sldId id="1162" r:id="rId55"/>
    <p:sldId id="978" r:id="rId56"/>
    <p:sldId id="900" r:id="rId57"/>
    <p:sldId id="1128" r:id="rId58"/>
    <p:sldId id="887" r:id="rId59"/>
    <p:sldId id="888"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hyperlink" Target="https://mentor.ieee.org/802.18/documents?is_dcn=1&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7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TBD</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January 2025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4"/>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a:t>
            </a:r>
            <a:r>
              <a:rPr lang="en-US" sz="1800" spc="-5" dirty="0" smtClean="0">
                <a:latin typeface="+mj-lt"/>
                <a:cs typeface="Arial"/>
              </a:rPr>
              <a:t>(Procedural):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38</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44</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r>
              <a:rPr lang="en-US" altLang="en-US" sz="1200" b="0" dirty="0" smtClean="0"/>
              <a:t>48</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a:t>
            </a:r>
            <a:r>
              <a:rPr lang="en-US" kern="0" dirty="0" smtClean="0">
                <a:latin typeface="Times New Roman" charset="0"/>
              </a:rPr>
              <a:t>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#5 </a:t>
            </a:r>
            <a:r>
              <a:rPr lang="en-US" sz="1800" spc="-5" dirty="0" smtClean="0">
                <a:latin typeface="+mj-lt"/>
                <a:cs typeface="Arial"/>
              </a:rPr>
              <a:t>(Technical):  Move to approve document </a:t>
            </a:r>
            <a:r>
              <a:rPr lang="en-GB" sz="1800" dirty="0" smtClean="0">
                <a:solidFill>
                  <a:schemeClr val="accent2"/>
                </a:solidFill>
              </a:rPr>
              <a:t>18-25/0002r0 [Placeholder] </a:t>
            </a:r>
            <a:r>
              <a:rPr lang="en-US" sz="1800" spc="-5" dirty="0" smtClean="0">
                <a:cs typeface="Arial"/>
              </a:rPr>
              <a:t>in 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a:t>
            </a:r>
            <a:r>
              <a:rPr lang="en-US" sz="1600" dirty="0" smtClean="0">
                <a:latin typeface="+mj-lt"/>
              </a:rPr>
              <a:t>establishment.  </a:t>
            </a:r>
            <a:r>
              <a:rPr lang="en-US" sz="1600" spc="-5" dirty="0" smtClean="0">
                <a:latin typeface="+mj-lt"/>
                <a:cs typeface="Arial"/>
              </a:rPr>
              <a:t>IEEE </a:t>
            </a:r>
            <a:r>
              <a:rPr lang="en-US" sz="1600" spc="-5" dirty="0" smtClean="0">
                <a:latin typeface="+mj-lt"/>
                <a:cs typeface="Arial"/>
              </a:rPr>
              <a:t>802 LMSC sent a </a:t>
            </a:r>
            <a:r>
              <a:rPr lang="en-US" sz="1600" spc="-5" dirty="0" smtClean="0">
                <a:latin typeface="+mj-lt"/>
                <a:cs typeface="Arial"/>
                <a:hlinkClick r:id="rId4"/>
              </a:rPr>
              <a:t>reply</a:t>
            </a:r>
            <a:r>
              <a:rPr lang="en-US" sz="1600" spc="-5" dirty="0" smtClean="0">
                <a:latin typeface="+mj-lt"/>
                <a:cs typeface="Arial"/>
              </a:rPr>
              <a:t> to the above-mentioned liaison </a:t>
            </a:r>
            <a:r>
              <a:rPr lang="en-US" sz="1600" spc="-5" dirty="0" smtClean="0">
                <a:latin typeface="+mj-lt"/>
                <a:cs typeface="Arial"/>
              </a:rPr>
              <a:t>statement in March 2023</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In July 2023</a:t>
            </a:r>
            <a:r>
              <a:rPr lang="en-US" sz="1600" spc="-5" dirty="0" smtClean="0">
                <a:latin typeface="+mj-lt"/>
                <a:cs typeface="Arial"/>
              </a:rPr>
              <a:t>,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r>
              <a:rPr lang="en-US" sz="1600" spc="-5" dirty="0" smtClean="0">
                <a:latin typeface="+mj-lt"/>
                <a:cs typeface="Arial"/>
              </a:rPr>
              <a:t>.  IEEE 802 LMSC sent a </a:t>
            </a:r>
            <a:r>
              <a:rPr lang="en-US" sz="1600" spc="-5" dirty="0" smtClean="0">
                <a:latin typeface="+mj-lt"/>
                <a:cs typeface="Arial"/>
                <a:hlinkClick r:id="rId6"/>
              </a:rPr>
              <a:t>reply</a:t>
            </a:r>
            <a:r>
              <a:rPr lang="en-US" sz="1600" spc="-5" dirty="0" smtClean="0">
                <a:latin typeface="+mj-lt"/>
                <a:cs typeface="Arial"/>
              </a:rPr>
              <a:t> in the same month.</a:t>
            </a:r>
            <a:endParaRPr lang="en-US" sz="1600" spc="-5" dirty="0" smtClean="0">
              <a:latin typeface="+mj-lt"/>
              <a:cs typeface="Arial"/>
            </a:endParaRP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p>
          <a:p>
            <a:pPr marL="630238" marR="117475" lvl="1" indent="-230188" algn="just">
              <a:spcBef>
                <a:spcPts val="600"/>
              </a:spcBef>
              <a:buChar char="•"/>
              <a:tabLst>
                <a:tab pos="230188" algn="l"/>
              </a:tabLst>
            </a:pPr>
            <a:r>
              <a:rPr lang="en-US" sz="1600" spc="-5" dirty="0" smtClean="0">
                <a:solidFill>
                  <a:srgbClr val="3333CC"/>
                </a:solidFill>
                <a:cs typeface="Arial"/>
              </a:rPr>
              <a:t>TBD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a:t>
            </a:r>
            <a:r>
              <a:rPr lang="en-US" kern="0" dirty="0" smtClean="0">
                <a:latin typeface="Times New Roman" charset="0"/>
              </a:rPr>
              <a:t>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71552</TotalTime>
  <Words>4113</Words>
  <Application>Microsoft Office PowerPoint</Application>
  <PresentationFormat>Widescreen</PresentationFormat>
  <Paragraphs>699</Paragraphs>
  <Slides>59</Slides>
  <Notes>35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8"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Enrichment activities</vt:lpstr>
      <vt:lpstr>PowerPoint Presentation</vt:lpstr>
      <vt:lpstr>UK Ofcom’s consultation: Plan of Work 2025/26 (1)</vt:lpstr>
      <vt:lpstr>UK Ofcom’s consultation: Plan of Work 2025/26 (2)</vt:lpstr>
      <vt:lpstr>PowerPoint Presentation</vt:lpstr>
      <vt:lpstr>Reply to 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18-24/0124r0</dc:title>
  <dc:creator>Edward Au</dc:creator>
  <cp:keywords>2025 January supplementary materials</cp:keywords>
  <cp:lastModifiedBy>Edward Au</cp:lastModifiedBy>
  <cp:revision>5323</cp:revision>
  <cp:lastPrinted>1601-01-01T00:00:00Z</cp:lastPrinted>
  <dcterms:created xsi:type="dcterms:W3CDTF">2016-03-03T14:54:45Z</dcterms:created>
  <dcterms:modified xsi:type="dcterms:W3CDTF">2025-01-10T21:02:23Z</dcterms:modified>
  <cp:category>IEEE 802.18 RR-TAG </cp:category>
</cp:coreProperties>
</file>