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7"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34051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2267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802.18-24/0094r0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90-00-0000-rr-tag-minutes-5-sept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ne.gov.co/SitePages/det-noticias.aspx?p=566" TargetMode="External"/><Relationship Id="rId4" Type="http://schemas.openxmlformats.org/officeDocument/2006/relationships/hyperlink" Target="https://eparticipation.my.gov.sa/en/e-consultations/consultations/legal/legal-consultation-4759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istitlaa.ncc.gov.sa/ar/transportation/citc/spectrumoutlook/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9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octo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5 September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18-24/0090r0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3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smtClean="0">
                <a:hlinkClick r:id="rId4"/>
              </a:rPr>
              <a:t>Spectrum </a:t>
            </a:r>
            <a:r>
              <a:rPr lang="en-GB" sz="1400" u="sng" dirty="0">
                <a:hlinkClick r:id="rId4"/>
              </a:rPr>
              <a:t>Outlook for Commercial and Innovative Use 2024-2027 </a:t>
            </a:r>
            <a:endParaRPr lang="en-GB" sz="1400" u="sng" dirty="0" smtClean="0"/>
          </a:p>
          <a:p>
            <a:pPr marL="1030288" marR="117475" lvl="2" indent="-230188" algn="just">
              <a:spcBef>
                <a:spcPts val="600"/>
              </a:spcBef>
              <a:buFont typeface="Times New Roman" pitchFamily="16" charset="0"/>
              <a:buChar char="•"/>
              <a:tabLst>
                <a:tab pos="230188" algn="l"/>
              </a:tabLst>
            </a:pPr>
            <a:r>
              <a:rPr lang="en-US" sz="1400" dirty="0" smtClean="0"/>
              <a:t>Colombia ANE:  </a:t>
            </a:r>
            <a:r>
              <a:rPr lang="en-GB" sz="1400" u="sng" dirty="0" smtClean="0">
                <a:hlinkClick r:id="rId5"/>
              </a:rPr>
              <a:t>Regulatory </a:t>
            </a:r>
            <a:r>
              <a:rPr lang="en-GB" sz="1400" u="sng" dirty="0">
                <a:hlinkClick r:id="rId5"/>
              </a:rPr>
              <a:t>proposal for the 6 GHz outdoor frequency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on spectrum outlook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Spectrum Outlook </a:t>
            </a:r>
            <a:r>
              <a:rPr lang="en-US" sz="1800" dirty="0"/>
              <a:t>for Commercial and Innovative Use 2024-2027</a:t>
            </a:r>
            <a:endParaRPr lang="en-GB" sz="1800" dirty="0" smtClean="0"/>
          </a:p>
          <a:p>
            <a:pPr marL="630238" marR="117475" lvl="1" indent="-230188" algn="just">
              <a:buChar char="•"/>
              <a:tabLst>
                <a:tab pos="230188" algn="l"/>
              </a:tabLst>
            </a:pPr>
            <a:r>
              <a:rPr lang="en-US" sz="1600" spc="-5" dirty="0" smtClean="0">
                <a:cs typeface="Arial"/>
              </a:rPr>
              <a:t>Publication date:  18 September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7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istitlaa.ncc.gov.sa/ar/transportation/citc/spectrumoutlook/Pages/default.aspx</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on spectrum outlook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18-24/0095r2 [Placeholder] </a:t>
            </a:r>
            <a:r>
              <a:rPr lang="en-US" sz="1800" spc="-5" dirty="0" smtClean="0">
                <a:cs typeface="Arial"/>
              </a:rPr>
              <a:t>in response to the Saudi Arabia </a:t>
            </a:r>
            <a:r>
              <a:rPr lang="en-US" sz="1800" dirty="0" smtClean="0"/>
              <a:t>Communications</a:t>
            </a:r>
            <a:r>
              <a:rPr lang="en-US" sz="1800" dirty="0"/>
              <a:t>, Space &amp; Technology Commission</a:t>
            </a:r>
            <a:r>
              <a:rPr lang="en-US" sz="1800" spc="-5" dirty="0" smtClean="0">
                <a:cs typeface="Arial"/>
              </a:rPr>
              <a:t> </a:t>
            </a:r>
            <a:r>
              <a:rPr lang="en-US" sz="1800" dirty="0" smtClean="0"/>
              <a:t>(CST)</a:t>
            </a:r>
            <a:r>
              <a:rPr lang="en-US" sz="1800" spc="-5" dirty="0" smtClean="0">
                <a:cs typeface="Arial"/>
              </a:rPr>
              <a:t>’s </a:t>
            </a:r>
            <a:r>
              <a:rPr lang="en-US" sz="1800" spc="-5" dirty="0" smtClean="0">
                <a:solidFill>
                  <a:schemeClr val="tx1"/>
                </a:solidFill>
                <a:cs typeface="Arial"/>
              </a:rPr>
              <a:t>consultation “</a:t>
            </a:r>
            <a:r>
              <a:rPr lang="en-US" sz="1800" dirty="0"/>
              <a:t>Spectrum Outlook for Commercial and Innovative Use </a:t>
            </a:r>
            <a:r>
              <a:rPr lang="en-US" sz="1800" dirty="0" smtClean="0"/>
              <a:t>2024-2027”,</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CST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725359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October </a:t>
            </a:r>
            <a:r>
              <a:rPr lang="en-US" sz="1600" dirty="0">
                <a:solidFill>
                  <a:schemeClr val="tx1"/>
                </a:solidFill>
              </a:rPr>
              <a:t>2024 Open Commission Meeting is </a:t>
            </a:r>
            <a:r>
              <a:rPr lang="en-US" sz="1600" dirty="0">
                <a:solidFill>
                  <a:srgbClr val="FF0000"/>
                </a:solidFill>
                <a:hlinkClick r:id="rId3"/>
              </a:rPr>
              <a:t>scheduled</a:t>
            </a:r>
            <a:r>
              <a:rPr lang="en-US" sz="1600" dirty="0">
                <a:solidFill>
                  <a:schemeClr val="tx1"/>
                </a:solidFill>
              </a:rPr>
              <a:t> at 10:30am ET </a:t>
            </a:r>
            <a:r>
              <a:rPr lang="en-US" sz="1600" dirty="0" smtClean="0">
                <a:solidFill>
                  <a:schemeClr val="tx1"/>
                </a:solidFill>
              </a:rPr>
              <a:t>on </a:t>
            </a:r>
            <a:r>
              <a:rPr lang="en-US" sz="1600" dirty="0" smtClean="0">
                <a:solidFill>
                  <a:schemeClr val="tx1"/>
                </a:solidFill>
              </a:rPr>
              <a:t>17</a:t>
            </a:r>
            <a:r>
              <a:rPr lang="en-US" sz="1600" dirty="0" smtClean="0">
                <a:solidFill>
                  <a:schemeClr val="tx1"/>
                </a:solidFill>
              </a:rPr>
              <a:t> </a:t>
            </a:r>
            <a:r>
              <a:rPr lang="en-US" sz="1600" dirty="0" smtClean="0">
                <a:solidFill>
                  <a:schemeClr val="tx1"/>
                </a:solidFill>
              </a:rPr>
              <a:t>October 2024</a:t>
            </a:r>
            <a:r>
              <a:rPr lang="en-US" sz="1600" dirty="0">
                <a:solidFill>
                  <a:schemeClr val="tx1"/>
                </a:solidFill>
              </a:rPr>
              <a: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a:t>
            </a:r>
            <a:r>
              <a:rPr lang="en-US" sz="1600" dirty="0">
                <a:solidFill>
                  <a:schemeClr val="tx1"/>
                </a:solidFill>
              </a:rPr>
              <a:t>15 September 2024, Bangladesh Telecommunication Regulatory Commission (BTRC) issued </a:t>
            </a:r>
            <a:r>
              <a:rPr lang="en-US" sz="1600" dirty="0">
                <a:solidFill>
                  <a:schemeClr val="tx1"/>
                </a:solidFill>
                <a:hlinkClick r:id="rId3"/>
              </a:rPr>
              <a:t>a public notice</a:t>
            </a:r>
            <a:r>
              <a:rPr lang="en-US" sz="1600" dirty="0">
                <a:solidFill>
                  <a:schemeClr val="tx1"/>
                </a:solidFill>
              </a:rPr>
              <a:t> </a:t>
            </a:r>
            <a:r>
              <a:rPr lang="en-US" sz="1600" dirty="0" smtClean="0">
                <a:solidFill>
                  <a:schemeClr val="tx1"/>
                </a:solidFill>
              </a:rPr>
              <a:t>informing </a:t>
            </a:r>
            <a:r>
              <a:rPr lang="en-US" sz="1600" dirty="0">
                <a:solidFill>
                  <a:schemeClr val="tx1"/>
                </a:solidFill>
              </a:rPr>
              <a:t>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r>
              <a:rPr lang="en-US" sz="1600" dirty="0" smtClean="0">
                <a:solidFill>
                  <a:schemeClr val="tx1"/>
                </a:solidFill>
              </a:rPr>
              <a:t>.</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9217270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10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Saudi Arabia CST’s consultation on spectrum outlook</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76574</TotalTime>
  <Words>1609</Words>
  <Application>Microsoft Office PowerPoint</Application>
  <PresentationFormat>Widescreen</PresentationFormat>
  <Paragraphs>344</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Saudi Arabia CST’s consultation on spectrum outlook (1)</vt:lpstr>
      <vt:lpstr>Saudi Arabia CST’s consultation on spectrum outlook (2)</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18-24/0094r0</dc:title>
  <dc:creator>Edward Au</dc:creator>
  <cp:keywords>3 October 2024</cp:keywords>
  <cp:lastModifiedBy>Edward Au</cp:lastModifiedBy>
  <cp:revision>6222</cp:revision>
  <cp:lastPrinted>1601-01-01T00:00:00Z</cp:lastPrinted>
  <dcterms:created xsi:type="dcterms:W3CDTF">2016-03-03T14:54:45Z</dcterms:created>
  <dcterms:modified xsi:type="dcterms:W3CDTF">2024-09-27T18:35:40Z</dcterms:modified>
  <cp:category>IEEE 802.18 RR-TAG agenda</cp:category>
</cp:coreProperties>
</file>