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38" r:id="rId13"/>
    <p:sldId id="937" r:id="rId14"/>
    <p:sldId id="936" r:id="rId15"/>
    <p:sldId id="939" r:id="rId16"/>
    <p:sldId id="882" r:id="rId17"/>
    <p:sldId id="930" r:id="rId18"/>
    <p:sldId id="898" r:id="rId19"/>
    <p:sldId id="933"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8/29/2024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94091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13179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19259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86&amp;is_group=0000&amp;is_year=2024"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tra.gov.om/En/ViewPublicConsultations.jsp?code=63" TargetMode="External"/><Relationship Id="rId4" Type="http://schemas.openxmlformats.org/officeDocument/2006/relationships/hyperlink" Target="https://www.fcc.gov/ecfs/search/search-filings/results?q=(proceedings.name:(%22RM-11989%20*%2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ra.gov.om/En/DownloadFile.jsp?type=DocumentList&amp;code=598"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docs.fcc.gov/public/attachments/DA-24-776A1.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4/18-24-0082-00-0000-draft-response-to-us-fcc-nextnav-petition-for-rulemakeing.doc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www.trai.gov.in/sites/default/files/Recommendations_21082024_0.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a.gov.hk/filemanager/ofca/en/content_401/hkca1039.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yatt.com/en-US/group-booking/YVRRV/G-IE2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cvent.me/eDZgoD" TargetMode="Externa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29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22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18-24/0086r0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US FCC: </a:t>
            </a:r>
            <a:r>
              <a:rPr lang="en-US" sz="1400" dirty="0" err="1" smtClean="0">
                <a:hlinkClick r:id="rId4"/>
              </a:rPr>
              <a:t>NextNav's</a:t>
            </a:r>
            <a:r>
              <a:rPr lang="en-US" sz="1400" dirty="0" smtClean="0">
                <a:hlinkClick r:id="rId4"/>
              </a:rPr>
              <a:t> Petition for Rulemaking (WT Docket No. 24-240)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29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Oman TRA:  </a:t>
            </a:r>
            <a:r>
              <a:rPr lang="en-GB" sz="1400" u="sng" dirty="0" smtClean="0">
                <a:hlinkClick r:id="rId5"/>
              </a:rPr>
              <a:t>Public </a:t>
            </a:r>
            <a:r>
              <a:rPr lang="en-GB" sz="1400" u="sng" dirty="0">
                <a:hlinkClick r:id="rId5"/>
              </a:rPr>
              <a:t>consultations on the draft regulation for the Ultra-Wide Band technology</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Oman TRA’s consultation: UWB regulation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a:t>
            </a:r>
            <a:r>
              <a:rPr lang="en-US" sz="1800" dirty="0"/>
              <a:t>Consultations on the Draft Regulation for the Ultra-Wide Band Technology</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www.tra.gov.om/En/DownloadFile.jsp?type=DocumentList&amp;code=598</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18-24/0085</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986343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Oman TRA’s consultation: UWB regulation </a:t>
            </a:r>
            <a:r>
              <a:rPr lang="en-US" sz="2800" dirty="0" smtClean="0">
                <a:solidFill>
                  <a:srgbClr val="0070C0"/>
                </a:solidFill>
              </a:rPr>
              <a:t>(2)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18-24/0085r2 </a:t>
            </a:r>
            <a:r>
              <a:rPr lang="en-US" sz="1800" spc="-5" dirty="0" smtClean="0">
                <a:cs typeface="Arial"/>
              </a:rPr>
              <a:t>in response to the Oman’s Telecommunications Regulatory Authority </a:t>
            </a:r>
            <a:r>
              <a:rPr lang="en-US" sz="1800" dirty="0" smtClean="0"/>
              <a:t>(TRA)</a:t>
            </a:r>
            <a:r>
              <a:rPr lang="en-US" sz="1800" spc="-5" dirty="0" smtClean="0">
                <a:cs typeface="Arial"/>
              </a:rPr>
              <a:t>’s </a:t>
            </a:r>
            <a:r>
              <a:rPr lang="en-US" sz="1800" spc="-5" dirty="0" smtClean="0">
                <a:solidFill>
                  <a:schemeClr val="tx1"/>
                </a:solidFill>
                <a:cs typeface="Arial"/>
              </a:rPr>
              <a:t>consultation “</a:t>
            </a:r>
            <a:r>
              <a:rPr lang="en-US" sz="1800" dirty="0"/>
              <a:t>Public Consultations on the Draft Regulation for the Ultra-Wide Band Technology</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TRA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  Ben Rolfe</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Approved (5 Yes, 0 No, 1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02762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FCC’s consultation: </a:t>
            </a:r>
            <a:r>
              <a:rPr lang="en-US" sz="2800" dirty="0" err="1" smtClean="0">
                <a:solidFill>
                  <a:srgbClr val="0070C0"/>
                </a:solidFill>
              </a:rPr>
              <a:t>NextNav’s</a:t>
            </a:r>
            <a:r>
              <a:rPr lang="en-US" sz="2800" dirty="0" smtClean="0">
                <a:solidFill>
                  <a:srgbClr val="0070C0"/>
                </a:solidFill>
              </a:rPr>
              <a:t> petition for rulemaking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err="1" smtClean="0"/>
              <a:t>NextNav’s</a:t>
            </a:r>
            <a:r>
              <a:rPr lang="en-US" sz="1800" dirty="0" smtClean="0"/>
              <a:t> petition for rulemaking (WT Docket No. 24-240)</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5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docs.fcc.gov/public/attachments/DA-24-776A1.pdf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US FCC’s consultation: </a:t>
            </a:r>
            <a:r>
              <a:rPr lang="en-US" sz="2800" dirty="0" err="1">
                <a:solidFill>
                  <a:srgbClr val="0070C0"/>
                </a:solidFill>
              </a:rPr>
              <a:t>NextNav’s</a:t>
            </a:r>
            <a:r>
              <a:rPr lang="en-US" sz="2800" dirty="0">
                <a:solidFill>
                  <a:srgbClr val="0070C0"/>
                </a:solidFill>
              </a:rPr>
              <a:t> petition for rulemaking </a:t>
            </a:r>
            <a:r>
              <a:rPr lang="en-US" sz="2800" dirty="0" smtClean="0">
                <a:solidFill>
                  <a:srgbClr val="0070C0"/>
                </a:solidFill>
              </a:rPr>
              <a:t>(2)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18-24/0082r5 </a:t>
            </a:r>
            <a:r>
              <a:rPr lang="en-US" sz="1800" spc="-5" dirty="0" smtClean="0">
                <a:cs typeface="Arial"/>
              </a:rPr>
              <a:t>in response to the United States of America’s Federal Communications Commission </a:t>
            </a:r>
            <a:r>
              <a:rPr lang="en-US" sz="1800" dirty="0" smtClean="0"/>
              <a:t>(FCC)</a:t>
            </a:r>
            <a:r>
              <a:rPr lang="en-US" sz="1800" spc="-5" dirty="0" smtClean="0">
                <a:cs typeface="Arial"/>
              </a:rPr>
              <a:t>’s </a:t>
            </a:r>
            <a:r>
              <a:rPr lang="en-US" sz="1800" spc="-5" dirty="0" smtClean="0">
                <a:solidFill>
                  <a:schemeClr val="tx1"/>
                </a:solidFill>
                <a:cs typeface="Arial"/>
              </a:rPr>
              <a:t>consultation “</a:t>
            </a:r>
            <a:r>
              <a:rPr lang="en-US" sz="1800" dirty="0" err="1"/>
              <a:t>NextNav’s</a:t>
            </a:r>
            <a:r>
              <a:rPr lang="en-US" sz="1800" dirty="0"/>
              <a:t> petition for rulemaking (WT Docket No. 24-240</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FCC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  Dave </a:t>
            </a:r>
            <a:r>
              <a:rPr lang="en-US" sz="1600" spc="-5" dirty="0" err="1" smtClean="0">
                <a:latin typeface="+mj-lt"/>
                <a:cs typeface="Arial"/>
              </a:rPr>
              <a:t>Halasz</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Ben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Approved (7 Yes, 0 No, 0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355802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smtClean="0">
                <a:cs typeface="Arial"/>
              </a:rPr>
              <a:t>Next </a:t>
            </a:r>
            <a:r>
              <a:rPr lang="en-US" sz="1600" spc="-5" dirty="0">
                <a:cs typeface="Arial"/>
              </a:rPr>
              <a:t>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September 2024 Open Commission Meeting is </a:t>
            </a:r>
            <a:r>
              <a:rPr lang="en-US" sz="1600" dirty="0">
                <a:solidFill>
                  <a:schemeClr val="tx1"/>
                </a:solidFill>
                <a:hlinkClick r:id="rId3"/>
              </a:rPr>
              <a:t>scheduled</a:t>
            </a:r>
            <a:r>
              <a:rPr lang="en-US" sz="1600" dirty="0">
                <a:solidFill>
                  <a:schemeClr val="tx1"/>
                </a:solidFill>
              </a:rPr>
              <a:t> at 10:30am ET on 26 September 2024.</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a:t>On 21 August 2024, Telecom Regulatory Authority of India (TRAI) </a:t>
            </a:r>
            <a:r>
              <a:rPr lang="en-US" sz="1600" dirty="0">
                <a:hlinkClick r:id="rId3"/>
              </a:rPr>
              <a:t>published</a:t>
            </a:r>
            <a:r>
              <a:rPr lang="en-US" sz="1600" dirty="0"/>
              <a:t> its recommendation on </a:t>
            </a:r>
            <a:r>
              <a:rPr lang="en-US" sz="1600" dirty="0" err="1"/>
              <a:t>TeraHertz</a:t>
            </a:r>
            <a:r>
              <a:rPr lang="en-US" sz="1600" dirty="0"/>
              <a:t> spectrum in response to its consultation in late </a:t>
            </a:r>
            <a:r>
              <a:rPr lang="en-US" sz="1600" dirty="0" smtClean="0"/>
              <a:t>2023.</a:t>
            </a:r>
          </a:p>
          <a:p>
            <a:pPr marL="1030288" marR="117475" lvl="2" indent="-230188" algn="just">
              <a:buClrTx/>
              <a:buFont typeface="Times New Roman" pitchFamily="16" charset="0"/>
              <a:buChar char="•"/>
              <a:tabLst>
                <a:tab pos="230188" algn="l"/>
              </a:tabLst>
            </a:pPr>
            <a:r>
              <a:rPr lang="en-US" sz="1600" dirty="0" smtClean="0"/>
              <a:t>On </a:t>
            </a:r>
            <a:r>
              <a:rPr lang="en-US" sz="1600" dirty="0"/>
              <a:t>26 August 2024, the Hong Kong Communications Authority </a:t>
            </a:r>
            <a:r>
              <a:rPr lang="en-US" sz="1600" dirty="0">
                <a:hlinkClick r:id="rId4"/>
              </a:rPr>
              <a:t>published</a:t>
            </a:r>
            <a:r>
              <a:rPr lang="en-US" sz="1600" dirty="0"/>
              <a:t> an updated specification (HKCA 1039, Issue 7), Performance Specification for </a:t>
            </a:r>
            <a:r>
              <a:rPr lang="en-US" sz="1600" dirty="0" err="1"/>
              <a:t>Radiocommunications</a:t>
            </a:r>
            <a:r>
              <a:rPr lang="en-US" sz="1600" dirty="0"/>
              <a:t> Apparatus operating in the 2.4 GHz or 5 GHz band and employing Frequency Hopping or Digital Modulation.</a:t>
            </a:r>
            <a:endParaRPr lang="en-US" sz="1600" dirty="0">
              <a:solidFill>
                <a:schemeClr val="tx1"/>
              </a:solidFill>
            </a:endParaRP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67372301"/>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5 September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57912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324599"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smtClean="0">
                <a:latin typeface="+mj-lt"/>
                <a:cs typeface="Arial"/>
              </a:rPr>
              <a:t>3:57pm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Oman TRA’s consultation on UWB regulation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US FCC’s consultation: </a:t>
            </a:r>
            <a:r>
              <a:rPr lang="en-US" sz="1800" i="1" spc="-5" dirty="0" err="1" smtClean="0">
                <a:solidFill>
                  <a:srgbClr val="00B050"/>
                </a:solidFill>
                <a:cs typeface="Arial"/>
              </a:rPr>
              <a:t>NextNav’s</a:t>
            </a:r>
            <a:r>
              <a:rPr lang="en-US" sz="1800" i="1" spc="-5" dirty="0" smtClean="0">
                <a:solidFill>
                  <a:srgbClr val="00B050"/>
                </a:solidFill>
                <a:cs typeface="Arial"/>
              </a:rPr>
              <a:t> petition for rulemaking</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76498</TotalTime>
  <Words>1923</Words>
  <Application>Microsoft Office PowerPoint</Application>
  <PresentationFormat>Widescreen</PresentationFormat>
  <Paragraphs>391</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Oman TRA’s consultation: UWB regulation (1)</vt:lpstr>
      <vt:lpstr>Oman TRA’s consultation: UWB regulation (2)</vt:lpstr>
      <vt:lpstr>US FCC’s consultation: NextNav’s petition for rulemaking (1)</vt:lpstr>
      <vt:lpstr>US FCC’s consultation: NextNav’s petition for rulemaking (2)</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18-24/0087r1</dc:title>
  <dc:creator>Edward Au</dc:creator>
  <cp:keywords>29 August 2024</cp:keywords>
  <cp:lastModifiedBy>Edward Au</cp:lastModifiedBy>
  <cp:revision>6184</cp:revision>
  <cp:lastPrinted>1601-01-01T00:00:00Z</cp:lastPrinted>
  <dcterms:created xsi:type="dcterms:W3CDTF">2016-03-03T14:54:45Z</dcterms:created>
  <dcterms:modified xsi:type="dcterms:W3CDTF">2024-08-29T19:58:53Z</dcterms:modified>
  <cp:category>IEEE 802.18 RR-TAG agenda</cp:category>
</cp:coreProperties>
</file>