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935" r:id="rId13"/>
    <p:sldId id="882" r:id="rId14"/>
    <p:sldId id="930"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4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3170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802.18-24/0077r0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76-00-0000-rr-tag-minutes-8-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cc.gov/ecfs/search/search-filings/results?q=(proceedings.name:(%22RM-11989%20*%22))" TargetMode="External"/><Relationship Id="rId4" Type="http://schemas.openxmlformats.org/officeDocument/2006/relationships/hyperlink" Target="https://www.rabc-cccr.ca/ised-radio-standards-specification-rss-248-issue-3-june-2024-radio-local-area-network-rlan-devices-operating-in-the-5925-7125-m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abc-cccr.ca/ised-radio-standards-specification-rss-248-issue-3-june-2024-radio-local-area-network-rlan-devices-operating-in-the-5925-7125-m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8&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4-665A1.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15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8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18-24/0076r0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4"/>
              </a:rPr>
              <a:t>RSS-248</a:t>
            </a:r>
            <a:r>
              <a:rPr lang="en-US" sz="1400" dirty="0">
                <a:hlinkClick r:id="rId4"/>
              </a:rPr>
              <a:t>, issue 3, “Radio Local Area Network (RLAN) Devices Operating in the 5925-7125 MHz Band</a:t>
            </a:r>
            <a:r>
              <a:rPr lang="en-US" sz="1400" dirty="0" smtClean="0">
                <a:hlinkClick r:id="rId4"/>
              </a:rPr>
              <a:t>”</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US FCC: </a:t>
            </a:r>
            <a:r>
              <a:rPr lang="en-US" sz="1400" dirty="0" smtClean="0">
                <a:hlinkClick r:id="rId5"/>
              </a:rPr>
              <a:t>Wireless </a:t>
            </a:r>
            <a:r>
              <a:rPr lang="en-US" sz="1400" dirty="0">
                <a:hlinkClick r:id="rId5"/>
              </a:rPr>
              <a:t>Telecommunications Bureau and Office of Engineering and Technology seek comment on </a:t>
            </a:r>
            <a:r>
              <a:rPr lang="en-US" sz="1400" dirty="0" err="1">
                <a:hlinkClick r:id="rId5"/>
              </a:rPr>
              <a:t>NextNav</a:t>
            </a:r>
            <a:r>
              <a:rPr lang="en-US" sz="1400" dirty="0">
                <a:hlinkClick r:id="rId5"/>
              </a:rPr>
              <a:t> Petition for Rulemaking</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Canada RABC’s consultation on RSS-248, issue 3</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Questionnaire </a:t>
            </a:r>
            <a:r>
              <a:rPr lang="en-US" sz="1800" dirty="0"/>
              <a:t>on long-term vision for the upper 6 GHz </a:t>
            </a:r>
            <a:r>
              <a:rPr lang="en-US" sz="1800" dirty="0" smtClean="0"/>
              <a:t>band</a:t>
            </a:r>
            <a:endParaRPr lang="en-GB" sz="1800" dirty="0" smtClean="0"/>
          </a:p>
          <a:p>
            <a:pPr marL="630238" marR="117475" lvl="1" indent="-230188" algn="just">
              <a:buChar char="•"/>
              <a:tabLst>
                <a:tab pos="230188" algn="l"/>
              </a:tabLst>
            </a:pPr>
            <a:r>
              <a:rPr lang="en-US" sz="1600" spc="-5" dirty="0" smtClean="0">
                <a:cs typeface="Arial"/>
              </a:rPr>
              <a:t>Publication date:  25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://www.rabc-cccr.ca/ised-radio-standards-specification-rss-248-issue-3-june-2024-radio-local-area-network-rlan-devices-operating-in-the-5925-7125-mhz-band</a:t>
            </a:r>
            <a:r>
              <a:rPr lang="en-US" sz="1600" spc="-5" dirty="0" smtClean="0">
                <a:latin typeface="+mj-lt"/>
                <a:cs typeface="Arial"/>
                <a:hlinkClick r:id="rId3"/>
              </a:rPr>
              <a:t>/</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September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a:t>
            </a:r>
            <a:r>
              <a:rPr lang="en-US" sz="1600" dirty="0" smtClean="0">
                <a:solidFill>
                  <a:schemeClr val="tx1"/>
                </a:solidFill>
              </a:rPr>
              <a:t>10:30am ET </a:t>
            </a:r>
            <a:r>
              <a:rPr lang="en-US" sz="1600" dirty="0">
                <a:solidFill>
                  <a:schemeClr val="tx1"/>
                </a:solidFill>
              </a:rPr>
              <a:t>on </a:t>
            </a:r>
            <a:r>
              <a:rPr lang="en-US" sz="1600" dirty="0" smtClean="0">
                <a:solidFill>
                  <a:schemeClr val="tx1"/>
                </a:solidFill>
              </a:rPr>
              <a:t>26 September 2024.</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01200450"/>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22 August</a:t>
                      </a:r>
                      <a:r>
                        <a:rPr lang="en-US" sz="1500" baseline="0" dirty="0" smtClean="0"/>
                        <a:t> 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Canada RABC’s consultation </a:t>
            </a:r>
            <a:r>
              <a:rPr lang="en-US" sz="1800" i="1" spc="-5" smtClean="0">
                <a:solidFill>
                  <a:srgbClr val="00B050"/>
                </a:solidFill>
                <a:cs typeface="Arial"/>
              </a:rPr>
              <a:t>on </a:t>
            </a:r>
            <a:r>
              <a:rPr lang="en-US" sz="1800" i="1" spc="-5" smtClean="0">
                <a:solidFill>
                  <a:srgbClr val="00B050"/>
                </a:solidFill>
                <a:cs typeface="Arial"/>
              </a:rPr>
              <a:t>RSS-248, </a:t>
            </a:r>
            <a:r>
              <a:rPr lang="en-US" sz="1800" i="1" spc="-5" dirty="0" smtClean="0">
                <a:solidFill>
                  <a:srgbClr val="00B050"/>
                </a:solidFill>
                <a:cs typeface="Arial"/>
              </a:rPr>
              <a:t>Issue 3</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76277</TotalTime>
  <Words>1567</Words>
  <Application>Microsoft Office PowerPoint</Application>
  <PresentationFormat>Widescreen</PresentationFormat>
  <Paragraphs>345</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Canada RABC’s consultation on RSS-248, issue 3</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18-24/0077r0</dc:title>
  <dc:creator>Edward Au</dc:creator>
  <cp:keywords>15 August 2024</cp:keywords>
  <cp:lastModifiedBy>Edward Au</cp:lastModifiedBy>
  <cp:revision>6143</cp:revision>
  <cp:lastPrinted>1601-01-01T00:00:00Z</cp:lastPrinted>
  <dcterms:created xsi:type="dcterms:W3CDTF">2016-03-03T14:54:45Z</dcterms:created>
  <dcterms:modified xsi:type="dcterms:W3CDTF">2024-08-09T16:03:15Z</dcterms:modified>
  <cp:category>IEEE 802.18 RR-TAG agenda</cp:category>
</cp:coreProperties>
</file>