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5" r:id="rId13"/>
    <p:sldId id="882" r:id="rId14"/>
    <p:sldId id="930" r:id="rId15"/>
    <p:sldId id="934"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44"/>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7/29/2024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5196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3170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802.18-24/0071r0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69-00-0000-rr-tag-minutes-27-june-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rabc-cccr.ca/ised-radio-standards-specification-rss-248-issue-3-june-2024-radio-local-area-network-rlan-devices-operating-in-the-5925-7125-mhz-band/" TargetMode="External"/><Relationship Id="rId4" Type="http://schemas.openxmlformats.org/officeDocument/2006/relationships/hyperlink" Target="https://radio-spectrum-policy-group.ec.europa.eu/document/download/c87dc40a-3221-4842-98af-eb625d3557d2_en?filename=Questionnaire_U6GHz-2024.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radio-spectrum-policy-group.ec.europa.eu/document/download/c87dc40a-3221-4842-98af-eb625d3557d2_en?filename=Questionnaire_U6GHz-202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2&amp;is_group=0000&amp;is_year=2024"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august-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apps.anatel.gov.br/ParticipaAnatel/VisualizarTextoConsulta.aspx?TelaDeOrigem=2&amp;ConsultaId=20244" TargetMode="External"/><Relationship Id="rId4" Type="http://schemas.openxmlformats.org/officeDocument/2006/relationships/hyperlink" Target="https://docs.fcc.gov/public/attachments/DA-24-665A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ntc.gov.ph/wp-content/uploads/2024/MEMORANDUM%20CIRCULAR/NTC%20MC%20No.%20002-07-2024.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join.gov.tw/policies/detail/2ba94b5c-0804-4b0d-b6a5-6d64c81aa710"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3-19.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27 </a:t>
            </a:r>
            <a:r>
              <a:rPr lang="en-US" sz="1800" spc="-5" dirty="0">
                <a:latin typeface="+mj-lt"/>
                <a:cs typeface="Arial"/>
              </a:rPr>
              <a:t>June 2024 RR-TAG call as shown in the document </a:t>
            </a:r>
            <a:r>
              <a:rPr lang="en-US" sz="1800" spc="-5" dirty="0" smtClean="0">
                <a:solidFill>
                  <a:srgbClr val="FF0000"/>
                </a:solidFill>
                <a:latin typeface="+mj-lt"/>
                <a:cs typeface="Arial"/>
                <a:hlinkClick r:id="rId3"/>
              </a:rPr>
              <a:t>18-24/0069r0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a:t>
            </a: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8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a:t>
            </a:r>
            <a:r>
              <a:rPr lang="en-US" sz="1400" spc="-5" dirty="0">
                <a:solidFill>
                  <a:schemeClr val="tx1"/>
                </a:solidFill>
                <a:cs typeface="Arial"/>
              </a:rPr>
              <a:t>RSPG:  </a:t>
            </a:r>
            <a:r>
              <a:rPr lang="en-US" sz="1400" dirty="0">
                <a:hlinkClick r:id="rId4"/>
              </a:rPr>
              <a:t>Questionnaire on long-term vision for the upper 6 GHz </a:t>
            </a:r>
            <a:r>
              <a:rPr lang="en-US" sz="1400" dirty="0" smtClean="0">
                <a:hlinkClick r:id="rId4"/>
              </a:rPr>
              <a:t>band</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5"/>
              </a:rPr>
              <a:t>RSS-248</a:t>
            </a:r>
            <a:r>
              <a:rPr lang="en-US" sz="1400" dirty="0">
                <a:hlinkClick r:id="rId5"/>
              </a:rPr>
              <a:t>, issue 3, “Radio Local Area Network (RLAN) Devices Operating in the 5925-7125 MHz Band</a:t>
            </a:r>
            <a:r>
              <a:rPr lang="en-US" sz="1400" dirty="0" smtClean="0">
                <a:hlinkClick r:id="rId5"/>
              </a:rPr>
              <a:t>”</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 RSPG’s questionnaire on the upper 6 GHz band</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8 July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August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radio-spectrum-policy-group.ec.europa.eu/document/download/c87dc40a-3221-4842-98af-eb625d3557d2_en?filename=Questionnaire_U6GHz-2024.pdf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a:t>
            </a:r>
            <a:r>
              <a:rPr lang="en-US" sz="1600" dirty="0" smtClean="0">
                <a:solidFill>
                  <a:schemeClr val="tx1"/>
                </a:solidFill>
              </a:rPr>
              <a:t>7 August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5"/>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endParaRPr lang="en-US" sz="1800" spc="-5" dirty="0">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(3)</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t>On </a:t>
            </a:r>
            <a:r>
              <a:rPr lang="en-US" sz="1600" dirty="0"/>
              <a:t>5 July 2024, Philippines National Telecommunications Commission </a:t>
            </a:r>
            <a:r>
              <a:rPr lang="en-US" sz="1600" dirty="0">
                <a:hlinkClick r:id="rId3"/>
              </a:rPr>
              <a:t>published</a:t>
            </a:r>
            <a:r>
              <a:rPr lang="en-US" sz="1600" dirty="0"/>
              <a:t> a latest memorandum circular that confirms the use of the lower 6 GHz band for RLANs. </a:t>
            </a:r>
          </a:p>
          <a:p>
            <a:pPr marL="1030288" marR="117475" lvl="2" indent="-230188" algn="just">
              <a:buClrTx/>
              <a:buFont typeface="Times New Roman" pitchFamily="16" charset="0"/>
              <a:buChar char="•"/>
              <a:tabLst>
                <a:tab pos="230188" algn="l"/>
              </a:tabLst>
            </a:pPr>
            <a:r>
              <a:rPr lang="en-US" sz="1600" dirty="0"/>
              <a:t>On 10 July 2024, Taiwan Ministry of Digital Affairs began a </a:t>
            </a:r>
            <a:r>
              <a:rPr lang="en-US" sz="1600" dirty="0">
                <a:hlinkClick r:id="rId4"/>
              </a:rPr>
              <a:t>consultation</a:t>
            </a:r>
            <a:r>
              <a:rPr lang="en-US" sz="1600" dirty="0"/>
              <a:t> that seeks public opinions related to satellite communications. Among all the proposed changes, 5.925 GHz to 6.725 GHz is involved.</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76043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450018634"/>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a:t>
                      </a:r>
                      <a:r>
                        <a:rPr lang="en-US" sz="1500" dirty="0" smtClean="0"/>
                        <a:t>8 </a:t>
                      </a:r>
                      <a:r>
                        <a:rPr lang="en-US" sz="1500" dirty="0" smtClean="0"/>
                        <a:t>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112732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latin typeface="+mj-lt"/>
                <a:cs typeface="Arial"/>
              </a:rPr>
              <a:t>TBD</a:t>
            </a: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27 May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57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12</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EU RSPG’s questionnaire on the upper 6 GHz band</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76076</TotalTime>
  <Words>1626</Words>
  <Application>Microsoft Office PowerPoint</Application>
  <PresentationFormat>Widescreen</PresentationFormat>
  <Paragraphs>342</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EU RSPG’s questionnaire on the upper 6 GHz band</vt:lpstr>
      <vt:lpstr>General discussion items (1)</vt:lpstr>
      <vt:lpstr>General discussion items (2)</vt:lpstr>
      <vt:lpstr>General discussion items (3)</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18-24/0071r0</dc:title>
  <dc:creator>Edward Au</dc:creator>
  <cp:keywords>1 August 2024</cp:keywords>
  <cp:lastModifiedBy>Edward Au</cp:lastModifiedBy>
  <cp:revision>6106</cp:revision>
  <cp:lastPrinted>1601-01-01T00:00:00Z</cp:lastPrinted>
  <dcterms:created xsi:type="dcterms:W3CDTF">2016-03-03T14:54:45Z</dcterms:created>
  <dcterms:modified xsi:type="dcterms:W3CDTF">2024-07-29T16:53:15Z</dcterms:modified>
  <cp:category>IEEE 802.18 RR-TAG agenda</cp:category>
</cp:coreProperties>
</file>