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877" r:id="rId12"/>
    <p:sldId id="882" r:id="rId13"/>
    <p:sldId id="930" r:id="rId14"/>
    <p:sldId id="934"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41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7/4/2024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449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802.18-24/0068r0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rabc-cccr.ca/ised-radio-standards-specification-rss-248-issue-3-june-2024-radio-local-area-network-rlan-devices-operating-in-the-5925-7125-mhz-band/" TargetMode="External"/><Relationship Id="rId4" Type="http://schemas.openxmlformats.org/officeDocument/2006/relationships/hyperlink" Target="https://cept.org/files/9522/Draft-revision-of-ERC-Report-25-ECA-Table-.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radio-spectrum-policy-group.ec.europa.eu/document/download/3d8d393b-2067-48c4-98f9-b95f4d8ed960_en?filename=RSPG24-017final-RSPG_Report_%20WRC23.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july-2024-open-commission-meeti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ps.anatel.gov.br/ParticipaAnatel/VisualizarTextoConsulta.aspx?TelaDeOrigem=2&amp;ConsultaId=2024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cmc.gov.my/en/media/announcements/penggunaan-stesen-bumi-perkhidmatan-satelit-teta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ilton.com/en/attend-my-event/koahwhh-ieb-6bef5b5e-fe7c-47ba-acf8-a318ac8025e1/"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cvent.me/LBkMEE" TargetMode="External"/><Relationship Id="rId5" Type="http://schemas.openxmlformats.org/officeDocument/2006/relationships/hyperlink" Target="https://www.marriott.com/event-reservations/reservation-link.mi?id=1694805711377&amp;key=GRP&amp;app=resvlink" TargetMode="External"/><Relationship Id="rId4" Type="http://schemas.openxmlformats.org/officeDocument/2006/relationships/hyperlink" Target="https://web.cvent.com/event/64f6931c-b20d-44af-a54e-4830fa2f7097/summary"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July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July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27 </a:t>
            </a:r>
            <a:r>
              <a:rPr lang="en-US" sz="1800" spc="-5" dirty="0">
                <a:latin typeface="+mj-lt"/>
                <a:cs typeface="Arial"/>
              </a:rPr>
              <a:t>June 2024 RR-TAG call as shown in the </a:t>
            </a:r>
            <a:r>
              <a:rPr lang="en-US" sz="1800" spc="-5">
                <a:latin typeface="+mj-lt"/>
                <a:cs typeface="Arial"/>
              </a:rPr>
              <a:t>document </a:t>
            </a:r>
            <a:r>
              <a:rPr lang="en-US" sz="1800" spc="-5" smtClean="0">
                <a:solidFill>
                  <a:srgbClr val="FF0000"/>
                </a:solidFill>
                <a:latin typeface="+mj-lt"/>
                <a:cs typeface="Arial"/>
              </a:rPr>
              <a:t>18-24/0069r0</a:t>
            </a:r>
            <a:r>
              <a:rPr lang="en-US" sz="1800" spc="-5"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smtClean="0">
                <a:solidFill>
                  <a:schemeClr val="tx1"/>
                </a:solidFill>
                <a:cs typeface="Arial"/>
              </a:rPr>
              <a:t>3pm </a:t>
            </a:r>
            <a:r>
              <a:rPr lang="en-US" sz="1600" spc="-5" dirty="0">
                <a:solidFill>
                  <a:schemeClr val="tx1"/>
                </a:solidFill>
                <a:cs typeface="Arial"/>
              </a:rPr>
              <a:t>ET, Thursday, 1</a:t>
            </a:r>
            <a:r>
              <a:rPr lang="en-US" sz="1600" spc="-5" dirty="0" smtClean="0">
                <a:solidFill>
                  <a:schemeClr val="tx1"/>
                </a:solidFill>
                <a:cs typeface="Arial"/>
              </a:rPr>
              <a:t> </a:t>
            </a:r>
            <a:r>
              <a:rPr lang="en-US" sz="1600" spc="-5" dirty="0">
                <a:solidFill>
                  <a:schemeClr val="tx1"/>
                </a:solidFill>
                <a:cs typeface="Arial"/>
              </a:rPr>
              <a:t>August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ECC:  </a:t>
            </a:r>
            <a:r>
              <a:rPr lang="en-GB" sz="1400" u="sng" dirty="0" smtClean="0">
                <a:hlinkClick r:id="rId4"/>
              </a:rPr>
              <a:t>Draft </a:t>
            </a:r>
            <a:r>
              <a:rPr lang="en-GB" sz="1400" u="sng" dirty="0">
                <a:hlinkClick r:id="rId4"/>
              </a:rPr>
              <a:t>revision of ERC Report 25 ECA Table (European Table of Frequency Allocations and Applications in the frequency range 8.3 kHz to 3000 GHz</a:t>
            </a:r>
            <a:r>
              <a:rPr lang="en-GB" sz="1400" u="sng" dirty="0" smtClean="0">
                <a:hlinkClick r:id="rId4"/>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dirty="0" smtClean="0">
                <a:hlinkClick r:id="rId5"/>
              </a:rPr>
              <a:t>RSS-248</a:t>
            </a:r>
            <a:r>
              <a:rPr lang="en-US" sz="1400" dirty="0">
                <a:hlinkClick r:id="rId5"/>
              </a:rPr>
              <a:t>, issue 3, “Radio Local Area Network (RLAN) Devices Operating in the 5925-7125 MHz Band</a:t>
            </a:r>
            <a:r>
              <a:rPr lang="en-US" sz="1400" dirty="0" smtClean="0">
                <a:hlinkClick r:id="rId5"/>
              </a:rPr>
              <a:t>”</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1030288" marR="117475" lvl="2" indent="-230188" algn="just">
              <a:buClrTx/>
              <a:buFont typeface="Times New Roman" pitchFamily="16" charset="0"/>
              <a:buChar char="•"/>
              <a:tabLst>
                <a:tab pos="230188" algn="l"/>
              </a:tabLst>
            </a:pPr>
            <a:r>
              <a:rPr lang="en-US" sz="1600" dirty="0"/>
              <a:t>On 18 June 2024, RSPG </a:t>
            </a:r>
            <a:r>
              <a:rPr lang="en-US" sz="1600" dirty="0">
                <a:hlinkClick r:id="rId3"/>
              </a:rPr>
              <a:t>published</a:t>
            </a:r>
            <a:r>
              <a:rPr lang="en-US" sz="1600" dirty="0"/>
              <a:t> its report, including experience and lessons learnt, on the result of </a:t>
            </a:r>
            <a:r>
              <a:rPr lang="en-US" sz="1600" dirty="0" smtClean="0"/>
              <a:t>the </a:t>
            </a:r>
            <a:r>
              <a:rPr lang="en-US" sz="1600" dirty="0"/>
              <a:t>WRC </a:t>
            </a:r>
            <a:r>
              <a:rPr lang="en-US" sz="1600" dirty="0" smtClean="0"/>
              <a:t>2023.</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July 2024 Open Commission Meeting is </a:t>
            </a:r>
            <a:r>
              <a:rPr lang="en-US" sz="1600" dirty="0">
                <a:solidFill>
                  <a:schemeClr val="tx1"/>
                </a:solidFill>
                <a:hlinkClick r:id="rId3"/>
              </a:rPr>
              <a:t>scheduled</a:t>
            </a:r>
            <a:r>
              <a:rPr lang="en-US" sz="1600" dirty="0">
                <a:solidFill>
                  <a:schemeClr val="tx1"/>
                </a:solidFill>
              </a:rPr>
              <a:t> at 10:30am ET on 18 July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4"/>
              </a:rPr>
              <a:t>issued</a:t>
            </a:r>
            <a:r>
              <a:rPr lang="en-US" sz="1600" dirty="0"/>
              <a:t> a public 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  The submission deadline is 6 August 2024.</a:t>
            </a:r>
            <a:endParaRPr lang="en-US" sz="18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(3)</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On 1 June 2024, Malaysia MCMC </a:t>
            </a:r>
            <a:r>
              <a:rPr lang="en-US" sz="1600" dirty="0">
                <a:hlinkClick r:id="rId3"/>
              </a:rPr>
              <a:t>issued</a:t>
            </a:r>
            <a:r>
              <a:rPr lang="en-US" sz="1600" dirty="0"/>
              <a:t> a public notice that UWB devices are not allowed to operate between 3400 MHz and 3700 MHz effective from 1 June 2025.</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two weeks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55555047"/>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July 2024 plenary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[Paid registration is</a:t>
                      </a:r>
                      <a:r>
                        <a:rPr lang="en-US" sz="1500" baseline="0" dirty="0" smtClean="0"/>
                        <a:t> required</a:t>
                      </a:r>
                      <a:r>
                        <a:rPr lang="en-US" sz="1500" baseline="0" dirty="0"/>
                        <a:t>]</a:t>
                      </a:r>
                      <a:endParaRPr lang="en-US" sz="1500" baseline="0" dirty="0" smtClean="0"/>
                    </a:p>
                  </a:txBody>
                  <a:tcPr/>
                </a:tc>
                <a:tc>
                  <a:txBody>
                    <a:bodyPr/>
                    <a:lstStyle/>
                    <a:p>
                      <a:r>
                        <a:rPr lang="en-US" sz="1500" dirty="0" smtClean="0"/>
                        <a:t>Tuesday</a:t>
                      </a:r>
                      <a:r>
                        <a:rPr lang="en-US" sz="1500" baseline="0" dirty="0" smtClean="0"/>
                        <a:t>, 16 July 2024, 10:30am ET to 12:30pm ET</a:t>
                      </a:r>
                    </a:p>
                    <a:p>
                      <a:r>
                        <a:rPr lang="en-US" sz="1500" baseline="0" dirty="0" smtClean="0"/>
                        <a:t>Thursday, 18 July 2024, 8:00am ET to 10:00am ET </a:t>
                      </a:r>
                      <a:endParaRPr lang="en-US" sz="1500" dirty="0"/>
                    </a:p>
                  </a:txBody>
                  <a:tcPr anchor="ctr"/>
                </a:tc>
                <a:extLst>
                  <a:ext uri="{0D108BD9-81ED-4DB2-BD59-A6C34878D82A}">
                    <a16:rowId xmlns=""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a:t>Thursday,</a:t>
                      </a:r>
                      <a:r>
                        <a:rPr lang="en-US" sz="1500" baseline="0" dirty="0"/>
                        <a:t> </a:t>
                      </a:r>
                      <a:r>
                        <a:rPr lang="en-US" sz="1500" baseline="0" dirty="0" smtClean="0"/>
                        <a:t>25 </a:t>
                      </a:r>
                      <a:r>
                        <a:rPr lang="en-US" sz="1500" baseline="0" dirty="0"/>
                        <a:t>July 2024,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July 2024</a:t>
            </a:r>
            <a:endParaRPr lang="en-GB" dirty="0"/>
          </a:p>
        </p:txBody>
      </p:sp>
      <p:sp>
        <p:nvSpPr>
          <p:cNvPr id="11" name="Content Placeholder 2"/>
          <p:cNvSpPr txBox="1">
            <a:spLocks/>
          </p:cNvSpPr>
          <p:nvPr/>
        </p:nvSpPr>
        <p:spPr bwMode="auto">
          <a:xfrm>
            <a:off x="914401" y="1505151"/>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17 May 2024</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Standard Registration until 28 June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Late Registration after 28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May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472616"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latin typeface="+mj-lt"/>
                <a:cs typeface="Arial"/>
              </a:rPr>
              <a:t>TBD</a:t>
            </a: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12</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July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76005</TotalTime>
  <Words>1646</Words>
  <Application>Microsoft Office PowerPoint</Application>
  <PresentationFormat>Widescreen</PresentationFormat>
  <Paragraphs>341</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General discussion items (1)</vt:lpstr>
      <vt:lpstr>General discussion items (2)</vt:lpstr>
      <vt:lpstr>General discussion items (3)</vt:lpstr>
      <vt:lpstr>Meeting schedule next two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18-24/0068r0</dc:title>
  <dc:creator>Edward Au</dc:creator>
  <cp:keywords>11 July 2024</cp:keywords>
  <cp:lastModifiedBy>Edward Au</cp:lastModifiedBy>
  <cp:revision>6094</cp:revision>
  <cp:lastPrinted>1601-01-01T00:00:00Z</cp:lastPrinted>
  <dcterms:created xsi:type="dcterms:W3CDTF">2016-03-03T14:54:45Z</dcterms:created>
  <dcterms:modified xsi:type="dcterms:W3CDTF">2024-07-04T07:28:28Z</dcterms:modified>
  <cp:category>IEEE 802.18 RR-TAG agenda</cp:category>
</cp:coreProperties>
</file>