
<file path=[Content_Types].xml><?xml version="1.0" encoding="utf-8"?>
<Types xmlns="http://schemas.openxmlformats.org/package/2006/content-types">
  <Default Extension="doc" ContentType="application/msword"/>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4">
  <p:sldMasterIdLst>
    <p:sldMasterId id="2147483648" r:id="rId1"/>
  </p:sldMasterIdLst>
  <p:notesMasterIdLst>
    <p:notesMasterId r:id="rId10"/>
  </p:notesMasterIdLst>
  <p:handoutMasterIdLst>
    <p:handoutMasterId r:id="rId11"/>
  </p:handoutMasterIdLst>
  <p:sldIdLst>
    <p:sldId id="256" r:id="rId2"/>
    <p:sldId id="3842" r:id="rId3"/>
    <p:sldId id="3843" r:id="rId4"/>
    <p:sldId id="3847" r:id="rId5"/>
    <p:sldId id="3841" r:id="rId6"/>
    <p:sldId id="3844" r:id="rId7"/>
    <p:sldId id="3845" r:id="rId8"/>
    <p:sldId id="3846" r:id="rId9"/>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comb, Jay" initials="HJ" lastIdx="2" clrIdx="0">
    <p:extLst>
      <p:ext uri="{19B8F6BF-5375-455C-9EA6-DF929625EA0E}">
        <p15:presenceInfo xmlns:p15="http://schemas.microsoft.com/office/powerpoint/2012/main" userId="S::jholcomb@itron.com::aee8fcb3-73df-479f-8979-0e12987586b3" providerId="AD"/>
      </p:ext>
    </p:extLst>
  </p:cmAuthor>
  <p:cmAuthor id="2" name="Al Petrick" initials="AP" lastIdx="1" clrIdx="1">
    <p:extLst>
      <p:ext uri="{19B8F6BF-5375-455C-9EA6-DF929625EA0E}">
        <p15:presenceInfo xmlns:p15="http://schemas.microsoft.com/office/powerpoint/2012/main" userId="b177fa8dd07d8d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D5F4FF"/>
    <a:srgbClr val="85DFFF"/>
    <a:srgbClr val="FF9999"/>
    <a:srgbClr val="990033"/>
    <a:srgbClr val="9933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9" autoAdjust="0"/>
    <p:restoredTop sz="94863" autoAdjust="0"/>
  </p:normalViewPr>
  <p:slideViewPr>
    <p:cSldViewPr>
      <p:cViewPr varScale="1">
        <p:scale>
          <a:sx n="120" d="100"/>
          <a:sy n="120" d="100"/>
        </p:scale>
        <p:origin x="1088" y="192"/>
      </p:cViewPr>
      <p:guideLst>
        <p:guide orient="horz" pos="2160"/>
        <p:guide pos="3840"/>
      </p:guideLst>
    </p:cSldViewPr>
  </p:slideViewPr>
  <p:outlineViewPr>
    <p:cViewPr varScale="1">
      <p:scale>
        <a:sx n="170" d="200"/>
        <a:sy n="170" d="200"/>
      </p:scale>
      <p:origin x="0" y="-165486"/>
    </p:cViewPr>
  </p:outlineViewPr>
  <p:notesTextViewPr>
    <p:cViewPr>
      <p:scale>
        <a:sx n="3" d="2"/>
        <a:sy n="3" d="2"/>
      </p:scale>
      <p:origin x="0" y="0"/>
    </p:cViewPr>
  </p:notesTextViewPr>
  <p:sorterViewPr>
    <p:cViewPr>
      <p:scale>
        <a:sx n="100" d="100"/>
        <a:sy n="100" d="100"/>
      </p:scale>
      <p:origin x="0" y="-2746"/>
    </p:cViewPr>
  </p:sorterViewPr>
  <p:notesViewPr>
    <p:cSldViewPr>
      <p:cViewPr varScale="1">
        <p:scale>
          <a:sx n="96" d="100"/>
          <a:sy n="96" d="100"/>
        </p:scale>
        <p:origin x="237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3/11/24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‹Nr.›</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a:xfrm>
            <a:off x="5689601" y="6475414"/>
            <a:ext cx="808567" cy="363537"/>
          </a:xfrm>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12" name="Rectangle 3"/>
          <p:cNvSpPr>
            <a:spLocks noGrp="1" noChangeArrowheads="1"/>
          </p:cNvSpPr>
          <p:nvPr>
            <p:ph type="dt" idx="15"/>
          </p:nvPr>
        </p:nvSpPr>
        <p:spPr bwMode="auto">
          <a:xfrm>
            <a:off x="914400" y="304800"/>
            <a:ext cx="3048000"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2024</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2285" y="382970"/>
            <a:ext cx="2948516" cy="273050"/>
          </a:xfrm>
        </p:spPr>
        <p:txBody>
          <a:bodyPr/>
          <a:lstStyle>
            <a:lvl1pPr>
              <a:defRPr/>
            </a:lvl1pPr>
          </a:lstStyle>
          <a:p>
            <a:r>
              <a:rPr lang="en-US" dirty="0"/>
              <a:t>March 2024</a:t>
            </a:r>
            <a:endParaRPr lang="en-GB" dirty="0"/>
          </a:p>
        </p:txBody>
      </p:sp>
      <p:sp>
        <p:nvSpPr>
          <p:cNvPr id="3" name="Footer Placeholder 2"/>
          <p:cNvSpPr>
            <a:spLocks noGrp="1"/>
          </p:cNvSpPr>
          <p:nvPr>
            <p:ph type="ftr" idx="11"/>
          </p:nvPr>
        </p:nvSpPr>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
        <p:nvSpPr>
          <p:cNvPr id="4" name="Slide Number Placeholder 3"/>
          <p:cNvSpPr>
            <a:spLocks noGrp="1"/>
          </p:cNvSpPr>
          <p:nvPr>
            <p:ph type="sldNum" idx="12"/>
          </p:nvPr>
        </p:nvSpPr>
        <p:spPr>
          <a:xfrm>
            <a:off x="5588001" y="6475414"/>
            <a:ext cx="910167" cy="363537"/>
          </a:xfrm>
        </p:spPr>
        <p:txBody>
          <a:bodyPr/>
          <a:lstStyle>
            <a:lvl1pPr>
              <a:defRPr/>
            </a:lvl1pPr>
          </a:lstStyle>
          <a:p>
            <a:r>
              <a:rPr lang="en-GB" dirty="0"/>
              <a:t>Slide </a:t>
            </a:r>
            <a:fld id="{F5D8E26B-7BCF-4D25-9C89-0168A6618F18}" type="slidenum">
              <a:rPr lang="en-GB"/>
              <a:pPr/>
              <a:t>‹Nr.›</a:t>
            </a:fld>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simple">
    <p:spTree>
      <p:nvGrpSpPr>
        <p:cNvPr id="1" name=""/>
        <p:cNvGrpSpPr/>
        <p:nvPr/>
      </p:nvGrpSpPr>
      <p:grpSpPr>
        <a:xfrm>
          <a:off x="0" y="0"/>
          <a:ext cx="0" cy="0"/>
          <a:chOff x="0" y="0"/>
          <a:chExt cx="0" cy="0"/>
        </a:xfrm>
      </p:grpSpPr>
      <p:pic>
        <p:nvPicPr>
          <p:cNvPr id="6" name="Graphique 5">
            <a:extLst>
              <a:ext uri="{FF2B5EF4-FFF2-40B4-BE49-F238E27FC236}">
                <a16:creationId xmlns:a16="http://schemas.microsoft.com/office/drawing/2014/main" id="{5B93558B-8435-3844-9D31-7101AE338F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10043" y="1763538"/>
            <a:ext cx="7202462" cy="10188000"/>
          </a:xfrm>
          <a:prstGeom prst="rect">
            <a:avLst/>
          </a:prstGeom>
        </p:spPr>
      </p:pic>
      <p:sp>
        <p:nvSpPr>
          <p:cNvPr id="7" name="Rectangle 6">
            <a:extLst>
              <a:ext uri="{FF2B5EF4-FFF2-40B4-BE49-F238E27FC236}">
                <a16:creationId xmlns:a16="http://schemas.microsoft.com/office/drawing/2014/main" id="{4684A169-C34E-C147-965A-DE1E1838D5BD}"/>
              </a:ext>
            </a:extLst>
          </p:cNvPr>
          <p:cNvSpPr/>
          <p:nvPr userDrawn="1"/>
        </p:nvSpPr>
        <p:spPr>
          <a:xfrm>
            <a:off x="12138528" y="-143059"/>
            <a:ext cx="1960753" cy="7576457"/>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8" name="Rectangle 7">
            <a:extLst>
              <a:ext uri="{FF2B5EF4-FFF2-40B4-BE49-F238E27FC236}">
                <a16:creationId xmlns:a16="http://schemas.microsoft.com/office/drawing/2014/main" id="{78E735F0-F8E5-0146-9565-4AE194440418}"/>
              </a:ext>
            </a:extLst>
          </p:cNvPr>
          <p:cNvSpPr/>
          <p:nvPr userDrawn="1"/>
        </p:nvSpPr>
        <p:spPr>
          <a:xfrm>
            <a:off x="5917523" y="6862761"/>
            <a:ext cx="8334157" cy="1948005"/>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9" name="Image 8">
            <a:extLst>
              <a:ext uri="{FF2B5EF4-FFF2-40B4-BE49-F238E27FC236}">
                <a16:creationId xmlns:a16="http://schemas.microsoft.com/office/drawing/2014/main" id="{839184E6-6DA7-A94C-ACFB-E32EEC2848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0175" y="277192"/>
            <a:ext cx="3601631" cy="1812501"/>
          </a:xfrm>
          <a:prstGeom prst="rect">
            <a:avLst/>
          </a:prstGeom>
        </p:spPr>
      </p:pic>
      <p:sp>
        <p:nvSpPr>
          <p:cNvPr id="15" name="Title Placeholder 1">
            <a:extLst>
              <a:ext uri="{FF2B5EF4-FFF2-40B4-BE49-F238E27FC236}">
                <a16:creationId xmlns:a16="http://schemas.microsoft.com/office/drawing/2014/main" id="{8DB26854-559C-CA45-B0E2-BB9D5EB671CE}"/>
              </a:ext>
            </a:extLst>
          </p:cNvPr>
          <p:cNvSpPr>
            <a:spLocks noGrp="1"/>
          </p:cNvSpPr>
          <p:nvPr>
            <p:ph type="title" hasCustomPrompt="1"/>
          </p:nvPr>
        </p:nvSpPr>
        <p:spPr>
          <a:xfrm>
            <a:off x="620712" y="2619810"/>
            <a:ext cx="5322886" cy="1511136"/>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dirty="0"/>
              <a:t>Presentation title 1 or 2 lines</a:t>
            </a:r>
          </a:p>
        </p:txBody>
      </p:sp>
      <p:sp>
        <p:nvSpPr>
          <p:cNvPr id="10" name="Espace réservé du texte 8">
            <a:extLst>
              <a:ext uri="{FF2B5EF4-FFF2-40B4-BE49-F238E27FC236}">
                <a16:creationId xmlns:a16="http://schemas.microsoft.com/office/drawing/2014/main" id="{D896C775-A6B6-1B46-AB4D-1E5856D193B0}"/>
              </a:ext>
            </a:extLst>
          </p:cNvPr>
          <p:cNvSpPr>
            <a:spLocks noGrp="1"/>
          </p:cNvSpPr>
          <p:nvPr>
            <p:ph type="body" sz="quarter" idx="12" hasCustomPrompt="1"/>
          </p:nvPr>
        </p:nvSpPr>
        <p:spPr>
          <a:xfrm>
            <a:off x="620714" y="4957129"/>
            <a:ext cx="5322886" cy="400110"/>
          </a:xfrm>
        </p:spPr>
        <p:txBody>
          <a:bodyPr/>
          <a:lstStyle>
            <a:lvl1pPr marL="0" indent="0">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Presented by: </a:t>
            </a:r>
          </a:p>
        </p:txBody>
      </p:sp>
      <p:sp>
        <p:nvSpPr>
          <p:cNvPr id="11" name="Espace réservé du texte 10">
            <a:extLst>
              <a:ext uri="{FF2B5EF4-FFF2-40B4-BE49-F238E27FC236}">
                <a16:creationId xmlns:a16="http://schemas.microsoft.com/office/drawing/2014/main" id="{1A44373F-F219-1440-9999-C4F84CBC0D21}"/>
              </a:ext>
            </a:extLst>
          </p:cNvPr>
          <p:cNvSpPr>
            <a:spLocks noGrp="1"/>
          </p:cNvSpPr>
          <p:nvPr>
            <p:ph type="body" sz="quarter" idx="13" hasCustomPrompt="1"/>
          </p:nvPr>
        </p:nvSpPr>
        <p:spPr>
          <a:xfrm>
            <a:off x="620713" y="6211476"/>
            <a:ext cx="3592512" cy="369332"/>
          </a:xfrm>
        </p:spPr>
        <p:txBody>
          <a:bodyPr/>
          <a:lstStyle>
            <a:lvl1pPr marL="0" indent="0">
              <a:buNone/>
              <a:defRPr sz="1800" b="0" i="0">
                <a:latin typeface="Poppins" pitchFamily="2" charset="77"/>
                <a:cs typeface="Poppins" pitchFamily="2" charset="77"/>
              </a:defRPr>
            </a:lvl1pPr>
          </a:lstStyle>
          <a:p>
            <a:r>
              <a:rPr lang="fr-FR" dirty="0">
                <a:solidFill>
                  <a:schemeClr val="accent3"/>
                </a:solidFill>
                <a:latin typeface="Calibri" panose="020F0502020204030204" pitchFamily="34" charset="0"/>
                <a:cs typeface="Calibri" panose="020F0502020204030204" pitchFamily="34" charset="0"/>
              </a:rPr>
              <a:t>DD/MM/YYYY</a:t>
            </a:r>
          </a:p>
        </p:txBody>
      </p:sp>
      <p:sp>
        <p:nvSpPr>
          <p:cNvPr id="12" name="Espace réservé du texte 8">
            <a:extLst>
              <a:ext uri="{FF2B5EF4-FFF2-40B4-BE49-F238E27FC236}">
                <a16:creationId xmlns:a16="http://schemas.microsoft.com/office/drawing/2014/main" id="{A00BA71B-8662-5144-8BEA-BACC7E9D42EC}"/>
              </a:ext>
            </a:extLst>
          </p:cNvPr>
          <p:cNvSpPr>
            <a:spLocks noGrp="1"/>
          </p:cNvSpPr>
          <p:nvPr>
            <p:ph type="body" sz="quarter" idx="16" hasCustomPrompt="1"/>
          </p:nvPr>
        </p:nvSpPr>
        <p:spPr>
          <a:xfrm>
            <a:off x="620712" y="5384247"/>
            <a:ext cx="3735547" cy="400110"/>
          </a:xfrm>
        </p:spPr>
        <p:txBody>
          <a:bodyPr/>
          <a:lstStyle>
            <a:lvl1pPr marL="0" indent="0" algn="l">
              <a:buNone/>
              <a:defRPr sz="1800" b="0" i="0">
                <a:latin typeface="Poppins" pitchFamily="2" charset="77"/>
                <a:cs typeface="Poppins" pitchFamily="2" charset="77"/>
              </a:defRPr>
            </a:lvl1pPr>
          </a:lstStyle>
          <a:p>
            <a:r>
              <a:rPr lang="en-US" sz="2000" noProof="0" dirty="0">
                <a:solidFill>
                  <a:schemeClr val="accent1"/>
                </a:solidFill>
                <a:latin typeface="Calibri" panose="020F0502020204030204" pitchFamily="34" charset="0"/>
                <a:cs typeface="Calibri" panose="020F0502020204030204" pitchFamily="34" charset="0"/>
              </a:rPr>
              <a:t>For:</a:t>
            </a:r>
          </a:p>
        </p:txBody>
      </p:sp>
      <p:sp>
        <p:nvSpPr>
          <p:cNvPr id="2" name="Date Placeholder 1">
            <a:extLst>
              <a:ext uri="{FF2B5EF4-FFF2-40B4-BE49-F238E27FC236}">
                <a16:creationId xmlns:a16="http://schemas.microsoft.com/office/drawing/2014/main" id="{66223AE4-ECF3-8130-59D2-A6C09DAD23AC}"/>
              </a:ext>
            </a:extLst>
          </p:cNvPr>
          <p:cNvSpPr>
            <a:spLocks noGrp="1"/>
          </p:cNvSpPr>
          <p:nvPr>
            <p:ph type="dt" idx="10"/>
          </p:nvPr>
        </p:nvSpPr>
        <p:spPr>
          <a:xfrm>
            <a:off x="912285" y="382970"/>
            <a:ext cx="2948516" cy="273050"/>
          </a:xfrm>
        </p:spPr>
        <p:txBody>
          <a:bodyPr/>
          <a:lstStyle>
            <a:lvl1pPr>
              <a:defRPr/>
            </a:lvl1pPr>
          </a:lstStyle>
          <a:p>
            <a:r>
              <a:rPr lang="en-US" dirty="0"/>
              <a:t>July 2023</a:t>
            </a:r>
            <a:endParaRPr lang="en-GB" dirty="0"/>
          </a:p>
        </p:txBody>
      </p:sp>
      <p:sp>
        <p:nvSpPr>
          <p:cNvPr id="3" name="Footer Placeholder 2">
            <a:extLst>
              <a:ext uri="{FF2B5EF4-FFF2-40B4-BE49-F238E27FC236}">
                <a16:creationId xmlns:a16="http://schemas.microsoft.com/office/drawing/2014/main" id="{F684CC40-2B7F-1C14-3E16-26C91C6D059F}"/>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203566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mplate transition">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DCA55201-C5C3-4F4D-A92C-B6A924A98458}"/>
              </a:ext>
            </a:extLst>
          </p:cNvPr>
          <p:cNvSpPr>
            <a:spLocks noGrp="1"/>
          </p:cNvSpPr>
          <p:nvPr>
            <p:ph type="pic" sz="quarter" idx="14"/>
          </p:nvPr>
        </p:nvSpPr>
        <p:spPr>
          <a:xfrm>
            <a:off x="-3806" y="3966395"/>
            <a:ext cx="12199611" cy="3451113"/>
          </a:xfrm>
          <a:custGeom>
            <a:avLst/>
            <a:gdLst>
              <a:gd name="connsiteX0" fmla="*/ 11009296 w 12146583"/>
              <a:gd name="connsiteY0" fmla="*/ 1903327 h 4532507"/>
              <a:gd name="connsiteX1" fmla="*/ 11009295 w 12146583"/>
              <a:gd name="connsiteY1" fmla="*/ 1919430 h 4532507"/>
              <a:gd name="connsiteX2" fmla="*/ 11025680 w 12146583"/>
              <a:gd name="connsiteY2" fmla="*/ 1922730 h 4532507"/>
              <a:gd name="connsiteX3" fmla="*/ 11030566 w 12146583"/>
              <a:gd name="connsiteY3" fmla="*/ 1925625 h 4532507"/>
              <a:gd name="connsiteX4" fmla="*/ 11034513 w 12146583"/>
              <a:gd name="connsiteY4" fmla="*/ 1919430 h 4532507"/>
              <a:gd name="connsiteX5" fmla="*/ 11019380 w 12146583"/>
              <a:gd name="connsiteY5" fmla="*/ 1910622 h 4532507"/>
              <a:gd name="connsiteX6" fmla="*/ 11009296 w 12146583"/>
              <a:gd name="connsiteY6" fmla="*/ 1903327 h 4532507"/>
              <a:gd name="connsiteX7" fmla="*/ 11004652 w 12146583"/>
              <a:gd name="connsiteY7" fmla="*/ 1853362 h 4532507"/>
              <a:gd name="connsiteX8" fmla="*/ 11004652 w 12146583"/>
              <a:gd name="connsiteY8" fmla="*/ 1868042 h 4532507"/>
              <a:gd name="connsiteX9" fmla="*/ 11014824 w 12146583"/>
              <a:gd name="connsiteY9" fmla="*/ 1869882 h 4532507"/>
              <a:gd name="connsiteX10" fmla="*/ 11020936 w 12146583"/>
              <a:gd name="connsiteY10" fmla="*/ 1860709 h 4532507"/>
              <a:gd name="connsiteX11" fmla="*/ 11004652 w 12146583"/>
              <a:gd name="connsiteY11" fmla="*/ 1853362 h 4532507"/>
              <a:gd name="connsiteX12" fmla="*/ 11004652 w 12146583"/>
              <a:gd name="connsiteY12" fmla="*/ 1835747 h 4532507"/>
              <a:gd name="connsiteX13" fmla="*/ 11013813 w 12146583"/>
              <a:gd name="connsiteY13" fmla="*/ 1851847 h 4532507"/>
              <a:gd name="connsiteX14" fmla="*/ 11018216 w 12146583"/>
              <a:gd name="connsiteY14" fmla="*/ 1850062 h 4532507"/>
              <a:gd name="connsiteX15" fmla="*/ 11004652 w 12146583"/>
              <a:gd name="connsiteY15" fmla="*/ 1835747 h 4532507"/>
              <a:gd name="connsiteX16" fmla="*/ 11946163 w 12146583"/>
              <a:gd name="connsiteY16" fmla="*/ 1725641 h 4532507"/>
              <a:gd name="connsiteX17" fmla="*/ 11951338 w 12146583"/>
              <a:gd name="connsiteY17" fmla="*/ 1752079 h 4532507"/>
              <a:gd name="connsiteX18" fmla="*/ 11977251 w 12146583"/>
              <a:gd name="connsiteY18" fmla="*/ 1769693 h 4532507"/>
              <a:gd name="connsiteX19" fmla="*/ 11946163 w 12146583"/>
              <a:gd name="connsiteY19" fmla="*/ 1725641 h 4532507"/>
              <a:gd name="connsiteX20" fmla="*/ 11889644 w 12146583"/>
              <a:gd name="connsiteY20" fmla="*/ 1694819 h 4532507"/>
              <a:gd name="connsiteX21" fmla="*/ 11924932 w 12146583"/>
              <a:gd name="connsiteY21" fmla="*/ 1716832 h 4532507"/>
              <a:gd name="connsiteX22" fmla="*/ 11889644 w 12146583"/>
              <a:gd name="connsiteY22" fmla="*/ 1694819 h 4532507"/>
              <a:gd name="connsiteX23" fmla="*/ 702886 w 12146583"/>
              <a:gd name="connsiteY23" fmla="*/ 1692617 h 4532507"/>
              <a:gd name="connsiteX24" fmla="*/ 686092 w 12146583"/>
              <a:gd name="connsiteY24" fmla="*/ 1703627 h 4532507"/>
              <a:gd name="connsiteX25" fmla="*/ 715952 w 12146583"/>
              <a:gd name="connsiteY25" fmla="*/ 1694819 h 4532507"/>
              <a:gd name="connsiteX26" fmla="*/ 702886 w 12146583"/>
              <a:gd name="connsiteY26" fmla="*/ 1692617 h 4532507"/>
              <a:gd name="connsiteX27" fmla="*/ 771704 w 12146583"/>
              <a:gd name="connsiteY27" fmla="*/ 1684773 h 4532507"/>
              <a:gd name="connsiteX28" fmla="*/ 726187 w 12146583"/>
              <a:gd name="connsiteY28" fmla="*/ 1686011 h 4532507"/>
              <a:gd name="connsiteX29" fmla="*/ 731401 w 12146583"/>
              <a:gd name="connsiteY29" fmla="*/ 1712436 h 4532507"/>
              <a:gd name="connsiteX30" fmla="*/ 778393 w 12146583"/>
              <a:gd name="connsiteY30" fmla="*/ 1694819 h 4532507"/>
              <a:gd name="connsiteX31" fmla="*/ 771704 w 12146583"/>
              <a:gd name="connsiteY31" fmla="*/ 1684773 h 4532507"/>
              <a:gd name="connsiteX32" fmla="*/ 11380120 w 12146583"/>
              <a:gd name="connsiteY32" fmla="*/ 1492224 h 4532507"/>
              <a:gd name="connsiteX33" fmla="*/ 11359092 w 12146583"/>
              <a:gd name="connsiteY33" fmla="*/ 1516997 h 4532507"/>
              <a:gd name="connsiteX34" fmla="*/ 11338051 w 12146583"/>
              <a:gd name="connsiteY34" fmla="*/ 1500490 h 4532507"/>
              <a:gd name="connsiteX35" fmla="*/ 11348565 w 12146583"/>
              <a:gd name="connsiteY35" fmla="*/ 1516997 h 4532507"/>
              <a:gd name="connsiteX36" fmla="*/ 11327523 w 12146583"/>
              <a:gd name="connsiteY36" fmla="*/ 1500490 h 4532507"/>
              <a:gd name="connsiteX37" fmla="*/ 11359092 w 12146583"/>
              <a:gd name="connsiteY37" fmla="*/ 1558289 h 4532507"/>
              <a:gd name="connsiteX38" fmla="*/ 11401162 w 12146583"/>
              <a:gd name="connsiteY38" fmla="*/ 1558289 h 4532507"/>
              <a:gd name="connsiteX39" fmla="*/ 11369606 w 12146583"/>
              <a:gd name="connsiteY39" fmla="*/ 1541769 h 4532507"/>
              <a:gd name="connsiteX40" fmla="*/ 11374869 w 12146583"/>
              <a:gd name="connsiteY40" fmla="*/ 1525264 h 4532507"/>
              <a:gd name="connsiteX41" fmla="*/ 11395911 w 12146583"/>
              <a:gd name="connsiteY41" fmla="*/ 1525264 h 4532507"/>
              <a:gd name="connsiteX42" fmla="*/ 11385385 w 12146583"/>
              <a:gd name="connsiteY42" fmla="*/ 1508744 h 4532507"/>
              <a:gd name="connsiteX43" fmla="*/ 11406427 w 12146583"/>
              <a:gd name="connsiteY43" fmla="*/ 1508744 h 4532507"/>
              <a:gd name="connsiteX44" fmla="*/ 11380120 w 12146583"/>
              <a:gd name="connsiteY44" fmla="*/ 1492224 h 4532507"/>
              <a:gd name="connsiteX45" fmla="*/ 10401980 w 12146583"/>
              <a:gd name="connsiteY45" fmla="*/ 1479005 h 4532507"/>
              <a:gd name="connsiteX46" fmla="*/ 10429119 w 12146583"/>
              <a:gd name="connsiteY46" fmla="*/ 1485621 h 4532507"/>
              <a:gd name="connsiteX47" fmla="*/ 10418263 w 12146583"/>
              <a:gd name="connsiteY47" fmla="*/ 1479005 h 4532507"/>
              <a:gd name="connsiteX48" fmla="*/ 10854945 w 12146583"/>
              <a:gd name="connsiteY48" fmla="*/ 1443786 h 4532507"/>
              <a:gd name="connsiteX49" fmla="*/ 10880162 w 12146583"/>
              <a:gd name="connsiteY49" fmla="*/ 1461402 h 4532507"/>
              <a:gd name="connsiteX50" fmla="*/ 10854945 w 12146583"/>
              <a:gd name="connsiteY50" fmla="*/ 1443786 h 4532507"/>
              <a:gd name="connsiteX51" fmla="*/ 11826747 w 12146583"/>
              <a:gd name="connsiteY51" fmla="*/ 1443773 h 4532507"/>
              <a:gd name="connsiteX52" fmla="*/ 11816348 w 12146583"/>
              <a:gd name="connsiteY52" fmla="*/ 1459630 h 4532507"/>
              <a:gd name="connsiteX53" fmla="*/ 11878788 w 12146583"/>
              <a:gd name="connsiteY53" fmla="*/ 1483415 h 4532507"/>
              <a:gd name="connsiteX54" fmla="*/ 11837162 w 12146583"/>
              <a:gd name="connsiteY54" fmla="*/ 1451715 h 4532507"/>
              <a:gd name="connsiteX55" fmla="*/ 11842361 w 12146583"/>
              <a:gd name="connsiteY55" fmla="*/ 1459630 h 4532507"/>
              <a:gd name="connsiteX56" fmla="*/ 11826747 w 12146583"/>
              <a:gd name="connsiteY56" fmla="*/ 1443773 h 4532507"/>
              <a:gd name="connsiteX57" fmla="*/ 10978170 w 12146583"/>
              <a:gd name="connsiteY57" fmla="*/ 1414265 h 4532507"/>
              <a:gd name="connsiteX58" fmla="*/ 10999136 w 12146583"/>
              <a:gd name="connsiteY58" fmla="*/ 1418322 h 4532507"/>
              <a:gd name="connsiteX59" fmla="*/ 10999136 w 12146583"/>
              <a:gd name="connsiteY59" fmla="*/ 1424736 h 4532507"/>
              <a:gd name="connsiteX60" fmla="*/ 10952864 w 12146583"/>
              <a:gd name="connsiteY60" fmla="*/ 1401628 h 4532507"/>
              <a:gd name="connsiteX61" fmla="*/ 10978170 w 12146583"/>
              <a:gd name="connsiteY61" fmla="*/ 1414265 h 4532507"/>
              <a:gd name="connsiteX62" fmla="*/ 10972147 w 12146583"/>
              <a:gd name="connsiteY62" fmla="*/ 1413100 h 4532507"/>
              <a:gd name="connsiteX63" fmla="*/ 10952864 w 12146583"/>
              <a:gd name="connsiteY63" fmla="*/ 1401628 h 4532507"/>
              <a:gd name="connsiteX64" fmla="*/ 10350419 w 12146583"/>
              <a:gd name="connsiteY64" fmla="*/ 1395336 h 4532507"/>
              <a:gd name="connsiteX65" fmla="*/ 10372132 w 12146583"/>
              <a:gd name="connsiteY65" fmla="*/ 1417362 h 4532507"/>
              <a:gd name="connsiteX66" fmla="*/ 10350419 w 12146583"/>
              <a:gd name="connsiteY66" fmla="*/ 1395336 h 4532507"/>
              <a:gd name="connsiteX67" fmla="*/ 10814621 w 12146583"/>
              <a:gd name="connsiteY67" fmla="*/ 1386528 h 4532507"/>
              <a:gd name="connsiteX68" fmla="*/ 10798325 w 12146583"/>
              <a:gd name="connsiteY68" fmla="*/ 1401938 h 4532507"/>
              <a:gd name="connsiteX69" fmla="*/ 10814621 w 12146583"/>
              <a:gd name="connsiteY69" fmla="*/ 1409650 h 4532507"/>
              <a:gd name="connsiteX70" fmla="*/ 10818013 w 12146583"/>
              <a:gd name="connsiteY70" fmla="*/ 1412532 h 4532507"/>
              <a:gd name="connsiteX71" fmla="*/ 10825477 w 12146583"/>
              <a:gd name="connsiteY71" fmla="*/ 1409650 h 4532507"/>
              <a:gd name="connsiteX72" fmla="*/ 10814621 w 12146583"/>
              <a:gd name="connsiteY72" fmla="*/ 1386528 h 4532507"/>
              <a:gd name="connsiteX73" fmla="*/ 10958887 w 12146583"/>
              <a:gd name="connsiteY73" fmla="*/ 1342488 h 4532507"/>
              <a:gd name="connsiteX74" fmla="*/ 10928634 w 12146583"/>
              <a:gd name="connsiteY74" fmla="*/ 1360103 h 4532507"/>
              <a:gd name="connsiteX75" fmla="*/ 10948803 w 12146583"/>
              <a:gd name="connsiteY75" fmla="*/ 1351297 h 4532507"/>
              <a:gd name="connsiteX76" fmla="*/ 10963924 w 12146583"/>
              <a:gd name="connsiteY76" fmla="*/ 1368911 h 4532507"/>
              <a:gd name="connsiteX77" fmla="*/ 10958887 w 12146583"/>
              <a:gd name="connsiteY77" fmla="*/ 1342488 h 4532507"/>
              <a:gd name="connsiteX78" fmla="*/ 10814633 w 12146583"/>
              <a:gd name="connsiteY78" fmla="*/ 1342488 h 4532507"/>
              <a:gd name="connsiteX79" fmla="*/ 10820063 w 12146583"/>
              <a:gd name="connsiteY79" fmla="*/ 1351297 h 4532507"/>
              <a:gd name="connsiteX80" fmla="*/ 10836359 w 12146583"/>
              <a:gd name="connsiteY80" fmla="*/ 1360103 h 4532507"/>
              <a:gd name="connsiteX81" fmla="*/ 10830918 w 12146583"/>
              <a:gd name="connsiteY81" fmla="*/ 1342488 h 4532507"/>
              <a:gd name="connsiteX82" fmla="*/ 10772994 w 12146583"/>
              <a:gd name="connsiteY82" fmla="*/ 1342488 h 4532507"/>
              <a:gd name="connsiteX83" fmla="*/ 10763037 w 12146583"/>
              <a:gd name="connsiteY83" fmla="*/ 1360103 h 4532507"/>
              <a:gd name="connsiteX84" fmla="*/ 10782091 w 12146583"/>
              <a:gd name="connsiteY84" fmla="*/ 1369737 h 4532507"/>
              <a:gd name="connsiteX85" fmla="*/ 10772994 w 12146583"/>
              <a:gd name="connsiteY85" fmla="*/ 1342488 h 4532507"/>
              <a:gd name="connsiteX86" fmla="*/ 10613810 w 12146583"/>
              <a:gd name="connsiteY86" fmla="*/ 1342488 h 4532507"/>
              <a:gd name="connsiteX87" fmla="*/ 10573005 w 12146583"/>
              <a:gd name="connsiteY87" fmla="*/ 1350890 h 4532507"/>
              <a:gd name="connsiteX88" fmla="*/ 10624008 w 12146583"/>
              <a:gd name="connsiteY88" fmla="*/ 1367707 h 4532507"/>
              <a:gd name="connsiteX89" fmla="*/ 10608711 w 12146583"/>
              <a:gd name="connsiteY89" fmla="*/ 1376123 h 4532507"/>
              <a:gd name="connsiteX90" fmla="*/ 10654616 w 12146583"/>
              <a:gd name="connsiteY90" fmla="*/ 1401342 h 4532507"/>
              <a:gd name="connsiteX91" fmla="*/ 10675011 w 12146583"/>
              <a:gd name="connsiteY91" fmla="*/ 1392928 h 4532507"/>
              <a:gd name="connsiteX92" fmla="*/ 10710717 w 12146583"/>
              <a:gd name="connsiteY92" fmla="*/ 1434979 h 4532507"/>
              <a:gd name="connsiteX93" fmla="*/ 10700519 w 12146583"/>
              <a:gd name="connsiteY93" fmla="*/ 1409745 h 4532507"/>
              <a:gd name="connsiteX94" fmla="*/ 10741311 w 12146583"/>
              <a:gd name="connsiteY94" fmla="*/ 1409745 h 4532507"/>
              <a:gd name="connsiteX95" fmla="*/ 10675011 w 12146583"/>
              <a:gd name="connsiteY95" fmla="*/ 1384525 h 4532507"/>
              <a:gd name="connsiteX96" fmla="*/ 10644405 w 12146583"/>
              <a:gd name="connsiteY96" fmla="*/ 1359306 h 4532507"/>
              <a:gd name="connsiteX97" fmla="*/ 10669913 w 12146583"/>
              <a:gd name="connsiteY97" fmla="*/ 1384525 h 4532507"/>
              <a:gd name="connsiteX98" fmla="*/ 10613810 w 12146583"/>
              <a:gd name="connsiteY98" fmla="*/ 1342488 h 4532507"/>
              <a:gd name="connsiteX99" fmla="*/ 11014948 w 12146583"/>
              <a:gd name="connsiteY99" fmla="*/ 1331430 h 4532507"/>
              <a:gd name="connsiteX100" fmla="*/ 11015028 w 12146583"/>
              <a:gd name="connsiteY100" fmla="*/ 1336981 h 4532507"/>
              <a:gd name="connsiteX101" fmla="*/ 11030578 w 12146583"/>
              <a:gd name="connsiteY101" fmla="*/ 1361754 h 4532507"/>
              <a:gd name="connsiteX102" fmla="*/ 11004665 w 12146583"/>
              <a:gd name="connsiteY102" fmla="*/ 1353487 h 4532507"/>
              <a:gd name="connsiteX103" fmla="*/ 11040941 w 12146583"/>
              <a:gd name="connsiteY103" fmla="*/ 1386528 h 4532507"/>
              <a:gd name="connsiteX104" fmla="*/ 11051303 w 12146583"/>
              <a:gd name="connsiteY104" fmla="*/ 1378261 h 4532507"/>
              <a:gd name="connsiteX105" fmla="*/ 11056490 w 12146583"/>
              <a:gd name="connsiteY105" fmla="*/ 1353487 h 4532507"/>
              <a:gd name="connsiteX106" fmla="*/ 11014948 w 12146583"/>
              <a:gd name="connsiteY106" fmla="*/ 1331430 h 4532507"/>
              <a:gd name="connsiteX107" fmla="*/ 10965961 w 12146583"/>
              <a:gd name="connsiteY107" fmla="*/ 1313305 h 4532507"/>
              <a:gd name="connsiteX108" fmla="*/ 10963467 w 12146583"/>
              <a:gd name="connsiteY108" fmla="*/ 1318256 h 4532507"/>
              <a:gd name="connsiteX109" fmla="*/ 10988356 w 12146583"/>
              <a:gd name="connsiteY109" fmla="*/ 1324872 h 4532507"/>
              <a:gd name="connsiteX110" fmla="*/ 10983384 w 12146583"/>
              <a:gd name="connsiteY110" fmla="*/ 1318256 h 4532507"/>
              <a:gd name="connsiteX111" fmla="*/ 10965961 w 12146583"/>
              <a:gd name="connsiteY111" fmla="*/ 1313305 h 4532507"/>
              <a:gd name="connsiteX112" fmla="*/ 10758909 w 12146583"/>
              <a:gd name="connsiteY112" fmla="*/ 1310921 h 4532507"/>
              <a:gd name="connsiteX113" fmla="*/ 10738237 w 12146583"/>
              <a:gd name="connsiteY113" fmla="*/ 1310923 h 4532507"/>
              <a:gd name="connsiteX114" fmla="*/ 10743311 w 12146583"/>
              <a:gd name="connsiteY114" fmla="*/ 1327064 h 4532507"/>
              <a:gd name="connsiteX115" fmla="*/ 10809180 w 12146583"/>
              <a:gd name="connsiteY115" fmla="*/ 1351297 h 4532507"/>
              <a:gd name="connsiteX116" fmla="*/ 10768642 w 12146583"/>
              <a:gd name="connsiteY116" fmla="*/ 1310923 h 4532507"/>
              <a:gd name="connsiteX117" fmla="*/ 10758909 w 12146583"/>
              <a:gd name="connsiteY117" fmla="*/ 1310921 h 4532507"/>
              <a:gd name="connsiteX118" fmla="*/ 10273540 w 12146583"/>
              <a:gd name="connsiteY118" fmla="*/ 1300644 h 4532507"/>
              <a:gd name="connsiteX119" fmla="*/ 10268962 w 12146583"/>
              <a:gd name="connsiteY119" fmla="*/ 1320462 h 4532507"/>
              <a:gd name="connsiteX120" fmla="*/ 10285246 w 12146583"/>
              <a:gd name="connsiteY120" fmla="*/ 1302846 h 4532507"/>
              <a:gd name="connsiteX121" fmla="*/ 10273540 w 12146583"/>
              <a:gd name="connsiteY121" fmla="*/ 1300644 h 4532507"/>
              <a:gd name="connsiteX122" fmla="*/ 10062659 w 12146583"/>
              <a:gd name="connsiteY122" fmla="*/ 1285229 h 4532507"/>
              <a:gd name="connsiteX123" fmla="*/ 10088901 w 12146583"/>
              <a:gd name="connsiteY123" fmla="*/ 1309014 h 4532507"/>
              <a:gd name="connsiteX124" fmla="*/ 10121051 w 12146583"/>
              <a:gd name="connsiteY124" fmla="*/ 1317931 h 4532507"/>
              <a:gd name="connsiteX125" fmla="*/ 10141384 w 12146583"/>
              <a:gd name="connsiteY125" fmla="*/ 1309014 h 4532507"/>
              <a:gd name="connsiteX126" fmla="*/ 10062659 w 12146583"/>
              <a:gd name="connsiteY126" fmla="*/ 1285229 h 4532507"/>
              <a:gd name="connsiteX127" fmla="*/ 8716173 w 12146583"/>
              <a:gd name="connsiteY127" fmla="*/ 1258806 h 4532507"/>
              <a:gd name="connsiteX128" fmla="*/ 8743326 w 12146583"/>
              <a:gd name="connsiteY128" fmla="*/ 1276421 h 4532507"/>
              <a:gd name="connsiteX129" fmla="*/ 8716173 w 12146583"/>
              <a:gd name="connsiteY129" fmla="*/ 1258806 h 4532507"/>
              <a:gd name="connsiteX130" fmla="*/ 8754926 w 12146583"/>
              <a:gd name="connsiteY130" fmla="*/ 1256604 h 4532507"/>
              <a:gd name="connsiteX131" fmla="*/ 8753092 w 12146583"/>
              <a:gd name="connsiteY131" fmla="*/ 1258806 h 4532507"/>
              <a:gd name="connsiteX132" fmla="*/ 8753092 w 12146583"/>
              <a:gd name="connsiteY132" fmla="*/ 1276421 h 4532507"/>
              <a:gd name="connsiteX133" fmla="*/ 8767757 w 12146583"/>
              <a:gd name="connsiteY133" fmla="*/ 1267614 h 4532507"/>
              <a:gd name="connsiteX134" fmla="*/ 8754926 w 12146583"/>
              <a:gd name="connsiteY134" fmla="*/ 1256604 h 4532507"/>
              <a:gd name="connsiteX135" fmla="*/ 9653982 w 12146583"/>
              <a:gd name="connsiteY135" fmla="*/ 1254587 h 4532507"/>
              <a:gd name="connsiteX136" fmla="*/ 9682901 w 12146583"/>
              <a:gd name="connsiteY136" fmla="*/ 1268141 h 4532507"/>
              <a:gd name="connsiteX137" fmla="*/ 9662341 w 12146583"/>
              <a:gd name="connsiteY137" fmla="*/ 1268141 h 4532507"/>
              <a:gd name="connsiteX138" fmla="*/ 9662341 w 12146583"/>
              <a:gd name="connsiteY138" fmla="*/ 1286920 h 4532507"/>
              <a:gd name="connsiteX139" fmla="*/ 9652054 w 12146583"/>
              <a:gd name="connsiteY139" fmla="*/ 1284837 h 4532507"/>
              <a:gd name="connsiteX140" fmla="*/ 9636631 w 12146583"/>
              <a:gd name="connsiteY140" fmla="*/ 1259793 h 4532507"/>
              <a:gd name="connsiteX141" fmla="*/ 9653982 w 12146583"/>
              <a:gd name="connsiteY141" fmla="*/ 1254587 h 4532507"/>
              <a:gd name="connsiteX142" fmla="*/ 10243617 w 12146583"/>
              <a:gd name="connsiteY142" fmla="*/ 1249998 h 4532507"/>
              <a:gd name="connsiteX143" fmla="*/ 10228232 w 12146583"/>
              <a:gd name="connsiteY143" fmla="*/ 1276421 h 4532507"/>
              <a:gd name="connsiteX144" fmla="*/ 10253867 w 12146583"/>
              <a:gd name="connsiteY144" fmla="*/ 1294037 h 4532507"/>
              <a:gd name="connsiteX145" fmla="*/ 10269253 w 12146583"/>
              <a:gd name="connsiteY145" fmla="*/ 1285229 h 4532507"/>
              <a:gd name="connsiteX146" fmla="*/ 10274390 w 12146583"/>
              <a:gd name="connsiteY146" fmla="*/ 1267614 h 4532507"/>
              <a:gd name="connsiteX147" fmla="*/ 10243617 w 12146583"/>
              <a:gd name="connsiteY147" fmla="*/ 1249998 h 4532507"/>
              <a:gd name="connsiteX148" fmla="*/ 2005995 w 12146583"/>
              <a:gd name="connsiteY148" fmla="*/ 1241190 h 4532507"/>
              <a:gd name="connsiteX149" fmla="*/ 1872205 w 12146583"/>
              <a:gd name="connsiteY149" fmla="*/ 1275069 h 4532507"/>
              <a:gd name="connsiteX150" fmla="*/ 1733279 w 12146583"/>
              <a:gd name="connsiteY150" fmla="*/ 1325887 h 4532507"/>
              <a:gd name="connsiteX151" fmla="*/ 1676671 w 12146583"/>
              <a:gd name="connsiteY151" fmla="*/ 1342826 h 4532507"/>
              <a:gd name="connsiteX152" fmla="*/ 1700471 w 12146583"/>
              <a:gd name="connsiteY152" fmla="*/ 1346006 h 4532507"/>
              <a:gd name="connsiteX153" fmla="*/ 1728129 w 12146583"/>
              <a:gd name="connsiteY153" fmla="*/ 1342826 h 4532507"/>
              <a:gd name="connsiteX154" fmla="*/ 1867069 w 12146583"/>
              <a:gd name="connsiteY154" fmla="*/ 1292008 h 4532507"/>
              <a:gd name="connsiteX155" fmla="*/ 2016294 w 12146583"/>
              <a:gd name="connsiteY155" fmla="*/ 1249659 h 4532507"/>
              <a:gd name="connsiteX156" fmla="*/ 2005995 w 12146583"/>
              <a:gd name="connsiteY156" fmla="*/ 1241190 h 4532507"/>
              <a:gd name="connsiteX157" fmla="*/ 8950349 w 12146583"/>
              <a:gd name="connsiteY157" fmla="*/ 1226756 h 4532507"/>
              <a:gd name="connsiteX158" fmla="*/ 8927675 w 12146583"/>
              <a:gd name="connsiteY158" fmla="*/ 1227538 h 4532507"/>
              <a:gd name="connsiteX159" fmla="*/ 8943225 w 12146583"/>
              <a:gd name="connsiteY159" fmla="*/ 1235899 h 4532507"/>
              <a:gd name="connsiteX160" fmla="*/ 8886211 w 12146583"/>
              <a:gd name="connsiteY160" fmla="*/ 1235899 h 4532507"/>
              <a:gd name="connsiteX161" fmla="*/ 8881037 w 12146583"/>
              <a:gd name="connsiteY161" fmla="*/ 1227538 h 4532507"/>
              <a:gd name="connsiteX162" fmla="*/ 8881037 w 12146583"/>
              <a:gd name="connsiteY162" fmla="*/ 1244274 h 4532507"/>
              <a:gd name="connsiteX163" fmla="*/ 8875850 w 12146583"/>
              <a:gd name="connsiteY163" fmla="*/ 1252636 h 4532507"/>
              <a:gd name="connsiteX164" fmla="*/ 8808475 w 12146583"/>
              <a:gd name="connsiteY164" fmla="*/ 1261012 h 4532507"/>
              <a:gd name="connsiteX165" fmla="*/ 8860300 w 12146583"/>
              <a:gd name="connsiteY165" fmla="*/ 1286109 h 4532507"/>
              <a:gd name="connsiteX166" fmla="*/ 8844749 w 12146583"/>
              <a:gd name="connsiteY166" fmla="*/ 1302846 h 4532507"/>
              <a:gd name="connsiteX167" fmla="*/ 8865487 w 12146583"/>
              <a:gd name="connsiteY167" fmla="*/ 1286109 h 4532507"/>
              <a:gd name="connsiteX168" fmla="*/ 8953588 w 12146583"/>
              <a:gd name="connsiteY168" fmla="*/ 1277748 h 4532507"/>
              <a:gd name="connsiteX169" fmla="*/ 8912125 w 12146583"/>
              <a:gd name="connsiteY169" fmla="*/ 1261012 h 4532507"/>
              <a:gd name="connsiteX170" fmla="*/ 8963950 w 12146583"/>
              <a:gd name="connsiteY170" fmla="*/ 1261012 h 4532507"/>
              <a:gd name="connsiteX171" fmla="*/ 8979500 w 12146583"/>
              <a:gd name="connsiteY171" fmla="*/ 1252636 h 4532507"/>
              <a:gd name="connsiteX172" fmla="*/ 8950349 w 12146583"/>
              <a:gd name="connsiteY172" fmla="*/ 1226756 h 4532507"/>
              <a:gd name="connsiteX173" fmla="*/ 10685828 w 12146583"/>
              <a:gd name="connsiteY173" fmla="*/ 1218431 h 4532507"/>
              <a:gd name="connsiteX174" fmla="*/ 10681073 w 12146583"/>
              <a:gd name="connsiteY174" fmla="*/ 1218432 h 4532507"/>
              <a:gd name="connsiteX175" fmla="*/ 10701709 w 12146583"/>
              <a:gd name="connsiteY175" fmla="*/ 1258806 h 4532507"/>
              <a:gd name="connsiteX176" fmla="*/ 10717169 w 12146583"/>
              <a:gd name="connsiteY176" fmla="*/ 1242651 h 4532507"/>
              <a:gd name="connsiteX177" fmla="*/ 10706857 w 12146583"/>
              <a:gd name="connsiteY177" fmla="*/ 1218432 h 4532507"/>
              <a:gd name="connsiteX178" fmla="*/ 10685828 w 12146583"/>
              <a:gd name="connsiteY178" fmla="*/ 1218431 h 4532507"/>
              <a:gd name="connsiteX179" fmla="*/ 8978146 w 12146583"/>
              <a:gd name="connsiteY179" fmla="*/ 1201547 h 4532507"/>
              <a:gd name="connsiteX180" fmla="*/ 8963216 w 12146583"/>
              <a:gd name="connsiteY180" fmla="*/ 1210355 h 4532507"/>
              <a:gd name="connsiteX181" fmla="*/ 8963216 w 12146583"/>
              <a:gd name="connsiteY181" fmla="*/ 1219177 h 4532507"/>
              <a:gd name="connsiteX182" fmla="*/ 8993077 w 12146583"/>
              <a:gd name="connsiteY182" fmla="*/ 1219177 h 4532507"/>
              <a:gd name="connsiteX183" fmla="*/ 8978146 w 12146583"/>
              <a:gd name="connsiteY183" fmla="*/ 1201547 h 4532507"/>
              <a:gd name="connsiteX184" fmla="*/ 8892044 w 12146583"/>
              <a:gd name="connsiteY184" fmla="*/ 1200723 h 4532507"/>
              <a:gd name="connsiteX185" fmla="*/ 8912238 w 12146583"/>
              <a:gd name="connsiteY185" fmla="*/ 1227972 h 4532507"/>
              <a:gd name="connsiteX186" fmla="*/ 8901977 w 12146583"/>
              <a:gd name="connsiteY186" fmla="*/ 1201547 h 4532507"/>
              <a:gd name="connsiteX187" fmla="*/ 8892044 w 12146583"/>
              <a:gd name="connsiteY187" fmla="*/ 1200723 h 4532507"/>
              <a:gd name="connsiteX188" fmla="*/ 9785731 w 12146583"/>
              <a:gd name="connsiteY188" fmla="*/ 1192739 h 4532507"/>
              <a:gd name="connsiteX189" fmla="*/ 9796599 w 12146583"/>
              <a:gd name="connsiteY189" fmla="*/ 1210355 h 4532507"/>
              <a:gd name="connsiteX190" fmla="*/ 9812882 w 12146583"/>
              <a:gd name="connsiteY190" fmla="*/ 1210355 h 4532507"/>
              <a:gd name="connsiteX191" fmla="*/ 9785731 w 12146583"/>
              <a:gd name="connsiteY191" fmla="*/ 1192739 h 4532507"/>
              <a:gd name="connsiteX192" fmla="*/ 9622877 w 12146583"/>
              <a:gd name="connsiteY192" fmla="*/ 1192739 h 4532507"/>
              <a:gd name="connsiteX193" fmla="*/ 9595737 w 12146583"/>
              <a:gd name="connsiteY193" fmla="*/ 1210355 h 4532507"/>
              <a:gd name="connsiteX194" fmla="*/ 9622877 w 12146583"/>
              <a:gd name="connsiteY194" fmla="*/ 1192739 h 4532507"/>
              <a:gd name="connsiteX195" fmla="*/ 10057929 w 12146583"/>
              <a:gd name="connsiteY195" fmla="*/ 1181735 h 4532507"/>
              <a:gd name="connsiteX196" fmla="*/ 10063659 w 12146583"/>
              <a:gd name="connsiteY196" fmla="*/ 1192739 h 4532507"/>
              <a:gd name="connsiteX197" fmla="*/ 10078931 w 12146583"/>
              <a:gd name="connsiteY197" fmla="*/ 1183932 h 4532507"/>
              <a:gd name="connsiteX198" fmla="*/ 10057929 w 12146583"/>
              <a:gd name="connsiteY198" fmla="*/ 1181735 h 4532507"/>
              <a:gd name="connsiteX199" fmla="*/ 9490422 w 12146583"/>
              <a:gd name="connsiteY199" fmla="*/ 1172928 h 4532507"/>
              <a:gd name="connsiteX200" fmla="*/ 9476283 w 12146583"/>
              <a:gd name="connsiteY200" fmla="*/ 1175137 h 4532507"/>
              <a:gd name="connsiteX201" fmla="*/ 9574532 w 12146583"/>
              <a:gd name="connsiteY201" fmla="*/ 1210355 h 4532507"/>
              <a:gd name="connsiteX202" fmla="*/ 9559019 w 12146583"/>
              <a:gd name="connsiteY202" fmla="*/ 1192739 h 4532507"/>
              <a:gd name="connsiteX203" fmla="*/ 9569355 w 12146583"/>
              <a:gd name="connsiteY203" fmla="*/ 1183932 h 4532507"/>
              <a:gd name="connsiteX204" fmla="*/ 9543507 w 12146583"/>
              <a:gd name="connsiteY204" fmla="*/ 1192739 h 4532507"/>
              <a:gd name="connsiteX205" fmla="*/ 9490422 w 12146583"/>
              <a:gd name="connsiteY205" fmla="*/ 1172928 h 4532507"/>
              <a:gd name="connsiteX206" fmla="*/ 10508724 w 12146583"/>
              <a:gd name="connsiteY206" fmla="*/ 1172653 h 4532507"/>
              <a:gd name="connsiteX207" fmla="*/ 10499734 w 12146583"/>
              <a:gd name="connsiteY207" fmla="*/ 1175137 h 4532507"/>
              <a:gd name="connsiteX208" fmla="*/ 10524836 w 12146583"/>
              <a:gd name="connsiteY208" fmla="*/ 1181740 h 4532507"/>
              <a:gd name="connsiteX209" fmla="*/ 10537729 w 12146583"/>
              <a:gd name="connsiteY209" fmla="*/ 1175137 h 4532507"/>
              <a:gd name="connsiteX210" fmla="*/ 10508724 w 12146583"/>
              <a:gd name="connsiteY210" fmla="*/ 1172653 h 4532507"/>
              <a:gd name="connsiteX211" fmla="*/ 11934890 w 12146583"/>
              <a:gd name="connsiteY211" fmla="*/ 1167695 h 4532507"/>
              <a:gd name="connsiteX212" fmla="*/ 11935132 w 12146583"/>
              <a:gd name="connsiteY212" fmla="*/ 1169616 h 4532507"/>
              <a:gd name="connsiteX213" fmla="*/ 11950403 w 12146583"/>
              <a:gd name="connsiteY213" fmla="*/ 1177330 h 4532507"/>
              <a:gd name="connsiteX214" fmla="*/ 11950403 w 12146583"/>
              <a:gd name="connsiteY214" fmla="*/ 1185042 h 4532507"/>
              <a:gd name="connsiteX215" fmla="*/ 11958032 w 12146583"/>
              <a:gd name="connsiteY215" fmla="*/ 1187923 h 4532507"/>
              <a:gd name="connsiteX216" fmla="*/ 11965675 w 12146583"/>
              <a:gd name="connsiteY216" fmla="*/ 1185042 h 4532507"/>
              <a:gd name="connsiteX217" fmla="*/ 11934890 w 12146583"/>
              <a:gd name="connsiteY217" fmla="*/ 1167695 h 4532507"/>
              <a:gd name="connsiteX218" fmla="*/ 10040125 w 12146583"/>
              <a:gd name="connsiteY218" fmla="*/ 1145038 h 4532507"/>
              <a:gd name="connsiteX219" fmla="*/ 10038215 w 12146583"/>
              <a:gd name="connsiteY219" fmla="*/ 1152001 h 4532507"/>
              <a:gd name="connsiteX220" fmla="*/ 10089117 w 12146583"/>
              <a:gd name="connsiteY220" fmla="*/ 1193293 h 4532507"/>
              <a:gd name="connsiteX221" fmla="*/ 10106298 w 12146583"/>
              <a:gd name="connsiteY221" fmla="*/ 1196393 h 4532507"/>
              <a:gd name="connsiteX222" fmla="*/ 10119659 w 12146583"/>
              <a:gd name="connsiteY222" fmla="*/ 1193293 h 4532507"/>
              <a:gd name="connsiteX223" fmla="*/ 10089117 w 12146583"/>
              <a:gd name="connsiteY223" fmla="*/ 1168521 h 4532507"/>
              <a:gd name="connsiteX224" fmla="*/ 10068759 w 12146583"/>
              <a:gd name="connsiteY224" fmla="*/ 1152001 h 4532507"/>
              <a:gd name="connsiteX225" fmla="*/ 10040125 w 12146583"/>
              <a:gd name="connsiteY225" fmla="*/ 1145038 h 4532507"/>
              <a:gd name="connsiteX226" fmla="*/ 10407408 w 12146583"/>
              <a:gd name="connsiteY226" fmla="*/ 1144303 h 4532507"/>
              <a:gd name="connsiteX227" fmla="*/ 10451869 w 12146583"/>
              <a:gd name="connsiteY227" fmla="*/ 1160823 h 4532507"/>
              <a:gd name="connsiteX228" fmla="*/ 10464420 w 12146583"/>
              <a:gd name="connsiteY228" fmla="*/ 1158982 h 4532507"/>
              <a:gd name="connsiteX229" fmla="*/ 10407408 w 12146583"/>
              <a:gd name="connsiteY229" fmla="*/ 1144303 h 4532507"/>
              <a:gd name="connsiteX230" fmla="*/ 9472412 w 12146583"/>
              <a:gd name="connsiteY230" fmla="*/ 1144303 h 4532507"/>
              <a:gd name="connsiteX231" fmla="*/ 9446398 w 12146583"/>
              <a:gd name="connsiteY231" fmla="*/ 1152001 h 4532507"/>
              <a:gd name="connsiteX232" fmla="*/ 9462010 w 12146583"/>
              <a:gd name="connsiteY232" fmla="*/ 1159713 h 4532507"/>
              <a:gd name="connsiteX233" fmla="*/ 9508838 w 12146583"/>
              <a:gd name="connsiteY233" fmla="*/ 1167425 h 4532507"/>
              <a:gd name="connsiteX234" fmla="*/ 9472412 w 12146583"/>
              <a:gd name="connsiteY234" fmla="*/ 1144303 h 4532507"/>
              <a:gd name="connsiteX235" fmla="*/ 11904055 w 12146583"/>
              <a:gd name="connsiteY235" fmla="*/ 1142990 h 4532507"/>
              <a:gd name="connsiteX236" fmla="*/ 12083357 w 12146583"/>
              <a:gd name="connsiteY236" fmla="*/ 1223304 h 4532507"/>
              <a:gd name="connsiteX237" fmla="*/ 12146583 w 12146583"/>
              <a:gd name="connsiteY237" fmla="*/ 1254489 h 4532507"/>
              <a:gd name="connsiteX238" fmla="*/ 12146583 w 12146583"/>
              <a:gd name="connsiteY238" fmla="*/ 1329757 h 4532507"/>
              <a:gd name="connsiteX239" fmla="*/ 12130273 w 12146583"/>
              <a:gd name="connsiteY239" fmla="*/ 1316119 h 4532507"/>
              <a:gd name="connsiteX240" fmla="*/ 12032582 w 12146583"/>
              <a:gd name="connsiteY240" fmla="*/ 1259793 h 4532507"/>
              <a:gd name="connsiteX241" fmla="*/ 12027445 w 12146583"/>
              <a:gd name="connsiteY241" fmla="*/ 1243111 h 4532507"/>
              <a:gd name="connsiteX242" fmla="*/ 11986337 w 12146583"/>
              <a:gd name="connsiteY242" fmla="*/ 1214523 h 4532507"/>
              <a:gd name="connsiteX243" fmla="*/ 12006378 w 12146583"/>
              <a:gd name="connsiteY243" fmla="*/ 1219177 h 4532507"/>
              <a:gd name="connsiteX244" fmla="*/ 11989360 w 12146583"/>
              <a:gd name="connsiteY244" fmla="*/ 1208163 h 4532507"/>
              <a:gd name="connsiteX245" fmla="*/ 11955464 w 12146583"/>
              <a:gd name="connsiteY245" fmla="*/ 1193051 h 4532507"/>
              <a:gd name="connsiteX246" fmla="*/ 11934904 w 12146583"/>
              <a:gd name="connsiteY246" fmla="*/ 1184716 h 4532507"/>
              <a:gd name="connsiteX247" fmla="*/ 11960601 w 12146583"/>
              <a:gd name="connsiteY247" fmla="*/ 1218080 h 4532507"/>
              <a:gd name="connsiteX248" fmla="*/ 11842349 w 12146583"/>
              <a:gd name="connsiteY248" fmla="*/ 1176368 h 4532507"/>
              <a:gd name="connsiteX249" fmla="*/ 11904055 w 12146583"/>
              <a:gd name="connsiteY249" fmla="*/ 1142990 h 4532507"/>
              <a:gd name="connsiteX250" fmla="*/ 9929617 w 12146583"/>
              <a:gd name="connsiteY250" fmla="*/ 1135494 h 4532507"/>
              <a:gd name="connsiteX251" fmla="*/ 9935045 w 12146583"/>
              <a:gd name="connsiteY251" fmla="*/ 1161919 h 4532507"/>
              <a:gd name="connsiteX252" fmla="*/ 9929617 w 12146583"/>
              <a:gd name="connsiteY252" fmla="*/ 1135494 h 4532507"/>
              <a:gd name="connsiteX253" fmla="*/ 9375846 w 12146583"/>
              <a:gd name="connsiteY253" fmla="*/ 1126686 h 4532507"/>
              <a:gd name="connsiteX254" fmla="*/ 9375846 w 12146583"/>
              <a:gd name="connsiteY254" fmla="*/ 1144303 h 4532507"/>
              <a:gd name="connsiteX255" fmla="*/ 9405707 w 12146583"/>
              <a:gd name="connsiteY255" fmla="*/ 1135494 h 4532507"/>
              <a:gd name="connsiteX256" fmla="*/ 9425982 w 12146583"/>
              <a:gd name="connsiteY256" fmla="*/ 1124209 h 4532507"/>
              <a:gd name="connsiteX257" fmla="*/ 9411108 w 12146583"/>
              <a:gd name="connsiteY257" fmla="*/ 1126686 h 4532507"/>
              <a:gd name="connsiteX258" fmla="*/ 9473550 w 12146583"/>
              <a:gd name="connsiteY258" fmla="*/ 1144303 h 4532507"/>
              <a:gd name="connsiteX259" fmla="*/ 9473550 w 12146583"/>
              <a:gd name="connsiteY259" fmla="*/ 1126686 h 4532507"/>
              <a:gd name="connsiteX260" fmla="*/ 9425982 w 12146583"/>
              <a:gd name="connsiteY260" fmla="*/ 1124209 h 4532507"/>
              <a:gd name="connsiteX261" fmla="*/ 2390310 w 12146583"/>
              <a:gd name="connsiteY261" fmla="*/ 1085879 h 4532507"/>
              <a:gd name="connsiteX262" fmla="*/ 2375985 w 12146583"/>
              <a:gd name="connsiteY262" fmla="*/ 1091455 h 4532507"/>
              <a:gd name="connsiteX263" fmla="*/ 2396356 w 12146583"/>
              <a:gd name="connsiteY263" fmla="*/ 1091455 h 4532507"/>
              <a:gd name="connsiteX264" fmla="*/ 2390310 w 12146583"/>
              <a:gd name="connsiteY264" fmla="*/ 1085879 h 4532507"/>
              <a:gd name="connsiteX265" fmla="*/ 9815628 w 12146583"/>
              <a:gd name="connsiteY265" fmla="*/ 1082647 h 4532507"/>
              <a:gd name="connsiteX266" fmla="*/ 9842768 w 12146583"/>
              <a:gd name="connsiteY266" fmla="*/ 1100263 h 4532507"/>
              <a:gd name="connsiteX267" fmla="*/ 9815628 w 12146583"/>
              <a:gd name="connsiteY267" fmla="*/ 1082647 h 4532507"/>
              <a:gd name="connsiteX268" fmla="*/ 6403249 w 12146583"/>
              <a:gd name="connsiteY268" fmla="*/ 1078237 h 4532507"/>
              <a:gd name="connsiteX269" fmla="*/ 6413206 w 12146583"/>
              <a:gd name="connsiteY269" fmla="*/ 1091455 h 4532507"/>
              <a:gd name="connsiteX270" fmla="*/ 6433109 w 12146583"/>
              <a:gd name="connsiteY270" fmla="*/ 1078237 h 4532507"/>
              <a:gd name="connsiteX271" fmla="*/ 6403249 w 12146583"/>
              <a:gd name="connsiteY271" fmla="*/ 1078237 h 4532507"/>
              <a:gd name="connsiteX272" fmla="*/ 9816365 w 12146583"/>
              <a:gd name="connsiteY272" fmla="*/ 1045757 h 4532507"/>
              <a:gd name="connsiteX273" fmla="*/ 9807455 w 12146583"/>
              <a:gd name="connsiteY273" fmla="*/ 1051812 h 4532507"/>
              <a:gd name="connsiteX274" fmla="*/ 9823005 w 12146583"/>
              <a:gd name="connsiteY274" fmla="*/ 1060620 h 4532507"/>
              <a:gd name="connsiteX275" fmla="*/ 9843730 w 12146583"/>
              <a:gd name="connsiteY275" fmla="*/ 1069429 h 4532507"/>
              <a:gd name="connsiteX276" fmla="*/ 9864467 w 12146583"/>
              <a:gd name="connsiteY276" fmla="*/ 1060620 h 4532507"/>
              <a:gd name="connsiteX277" fmla="*/ 9816365 w 12146583"/>
              <a:gd name="connsiteY277" fmla="*/ 1045757 h 4532507"/>
              <a:gd name="connsiteX278" fmla="*/ 3096745 w 12146583"/>
              <a:gd name="connsiteY278" fmla="*/ 994555 h 4532507"/>
              <a:gd name="connsiteX279" fmla="*/ 2974583 w 12146583"/>
              <a:gd name="connsiteY279" fmla="*/ 1016581 h 4532507"/>
              <a:gd name="connsiteX280" fmla="*/ 3096745 w 12146583"/>
              <a:gd name="connsiteY280" fmla="*/ 994555 h 4532507"/>
              <a:gd name="connsiteX281" fmla="*/ 3251474 w 12146583"/>
              <a:gd name="connsiteY281" fmla="*/ 950513 h 4532507"/>
              <a:gd name="connsiteX282" fmla="*/ 3232645 w 12146583"/>
              <a:gd name="connsiteY282" fmla="*/ 957424 h 4532507"/>
              <a:gd name="connsiteX283" fmla="*/ 3213303 w 12146583"/>
              <a:gd name="connsiteY283" fmla="*/ 962908 h 4532507"/>
              <a:gd name="connsiteX284" fmla="*/ 3221464 w 12146583"/>
              <a:gd name="connsiteY284" fmla="*/ 961527 h 4532507"/>
              <a:gd name="connsiteX285" fmla="*/ 3232645 w 12146583"/>
              <a:gd name="connsiteY285" fmla="*/ 957424 h 4532507"/>
              <a:gd name="connsiteX286" fmla="*/ 3232723 w 12146583"/>
              <a:gd name="connsiteY286" fmla="*/ 957402 h 4532507"/>
              <a:gd name="connsiteX287" fmla="*/ 3886022 w 12146583"/>
              <a:gd name="connsiteY287" fmla="*/ 944321 h 4532507"/>
              <a:gd name="connsiteX288" fmla="*/ 3858211 w 12146583"/>
              <a:gd name="connsiteY288" fmla="*/ 950513 h 4532507"/>
              <a:gd name="connsiteX289" fmla="*/ 3831727 w 12146583"/>
              <a:gd name="connsiteY289" fmla="*/ 957225 h 4532507"/>
              <a:gd name="connsiteX290" fmla="*/ 3816595 w 12146583"/>
              <a:gd name="connsiteY290" fmla="*/ 951623 h 4532507"/>
              <a:gd name="connsiteX291" fmla="*/ 3795782 w 12146583"/>
              <a:gd name="connsiteY291" fmla="*/ 950513 h 4532507"/>
              <a:gd name="connsiteX292" fmla="*/ 3764554 w 12146583"/>
              <a:gd name="connsiteY292" fmla="*/ 959322 h 4532507"/>
              <a:gd name="connsiteX293" fmla="*/ 3791392 w 12146583"/>
              <a:gd name="connsiteY293" fmla="*/ 961664 h 4532507"/>
              <a:gd name="connsiteX294" fmla="*/ 3823098 w 12146583"/>
              <a:gd name="connsiteY294" fmla="*/ 958225 h 4532507"/>
              <a:gd name="connsiteX295" fmla="*/ 3837409 w 12146583"/>
              <a:gd name="connsiteY295" fmla="*/ 959322 h 4532507"/>
              <a:gd name="connsiteX296" fmla="*/ 3889437 w 12146583"/>
              <a:gd name="connsiteY296" fmla="*/ 950513 h 4532507"/>
              <a:gd name="connsiteX297" fmla="*/ 3886022 w 12146583"/>
              <a:gd name="connsiteY297" fmla="*/ 944321 h 4532507"/>
              <a:gd name="connsiteX298" fmla="*/ 3910061 w 12146583"/>
              <a:gd name="connsiteY298" fmla="*/ 932899 h 4532507"/>
              <a:gd name="connsiteX299" fmla="*/ 3900293 w 12146583"/>
              <a:gd name="connsiteY299" fmla="*/ 950513 h 4532507"/>
              <a:gd name="connsiteX300" fmla="*/ 3914729 w 12146583"/>
              <a:gd name="connsiteY300" fmla="*/ 953003 h 4532507"/>
              <a:gd name="connsiteX301" fmla="*/ 3924725 w 12146583"/>
              <a:gd name="connsiteY301" fmla="*/ 950513 h 4532507"/>
              <a:gd name="connsiteX302" fmla="*/ 3910061 w 12146583"/>
              <a:gd name="connsiteY302" fmla="*/ 932899 h 4532507"/>
              <a:gd name="connsiteX303" fmla="*/ 4062930 w 12146583"/>
              <a:gd name="connsiteY303" fmla="*/ 924090 h 4532507"/>
              <a:gd name="connsiteX304" fmla="*/ 4068106 w 12146583"/>
              <a:gd name="connsiteY304" fmla="*/ 932899 h 4532507"/>
              <a:gd name="connsiteX305" fmla="*/ 4062930 w 12146583"/>
              <a:gd name="connsiteY305" fmla="*/ 924090 h 4532507"/>
              <a:gd name="connsiteX306" fmla="*/ 7682360 w 12146583"/>
              <a:gd name="connsiteY306" fmla="*/ 919694 h 4532507"/>
              <a:gd name="connsiteX307" fmla="*/ 7656599 w 12146583"/>
              <a:gd name="connsiteY307" fmla="*/ 927391 h 4532507"/>
              <a:gd name="connsiteX308" fmla="*/ 7713269 w 12146583"/>
              <a:gd name="connsiteY308" fmla="*/ 935104 h 4532507"/>
              <a:gd name="connsiteX309" fmla="*/ 7718419 w 12146583"/>
              <a:gd name="connsiteY309" fmla="*/ 942816 h 4532507"/>
              <a:gd name="connsiteX310" fmla="*/ 7842037 w 12146583"/>
              <a:gd name="connsiteY310" fmla="*/ 950513 h 4532507"/>
              <a:gd name="connsiteX311" fmla="*/ 7723570 w 12146583"/>
              <a:gd name="connsiteY311" fmla="*/ 927391 h 4532507"/>
              <a:gd name="connsiteX312" fmla="*/ 7682360 w 12146583"/>
              <a:gd name="connsiteY312" fmla="*/ 919694 h 4532507"/>
              <a:gd name="connsiteX313" fmla="*/ 2814414 w 12146583"/>
              <a:gd name="connsiteY313" fmla="*/ 893269 h 4532507"/>
              <a:gd name="connsiteX314" fmla="*/ 2768270 w 12146583"/>
              <a:gd name="connsiteY314" fmla="*/ 910886 h 4532507"/>
              <a:gd name="connsiteX315" fmla="*/ 2814414 w 12146583"/>
              <a:gd name="connsiteY315" fmla="*/ 893269 h 4532507"/>
              <a:gd name="connsiteX316" fmla="*/ 2838272 w 12146583"/>
              <a:gd name="connsiteY316" fmla="*/ 888865 h 4532507"/>
              <a:gd name="connsiteX317" fmla="*/ 2819576 w 12146583"/>
              <a:gd name="connsiteY317" fmla="*/ 902077 h 4532507"/>
              <a:gd name="connsiteX318" fmla="*/ 2845362 w 12146583"/>
              <a:gd name="connsiteY318" fmla="*/ 902077 h 4532507"/>
              <a:gd name="connsiteX319" fmla="*/ 2838272 w 12146583"/>
              <a:gd name="connsiteY319" fmla="*/ 888865 h 4532507"/>
              <a:gd name="connsiteX320" fmla="*/ 1267040 w 12146583"/>
              <a:gd name="connsiteY320" fmla="*/ 858025 h 4532507"/>
              <a:gd name="connsiteX321" fmla="*/ 1226312 w 12146583"/>
              <a:gd name="connsiteY321" fmla="*/ 875653 h 4532507"/>
              <a:gd name="connsiteX322" fmla="*/ 1267040 w 12146583"/>
              <a:gd name="connsiteY322" fmla="*/ 858025 h 4532507"/>
              <a:gd name="connsiteX323" fmla="*/ 7252979 w 12146583"/>
              <a:gd name="connsiteY323" fmla="*/ 856931 h 4532507"/>
              <a:gd name="connsiteX324" fmla="*/ 7242096 w 12146583"/>
              <a:gd name="connsiteY324" fmla="*/ 858025 h 4532507"/>
              <a:gd name="connsiteX325" fmla="*/ 7302235 w 12146583"/>
              <a:gd name="connsiteY325" fmla="*/ 875653 h 4532507"/>
              <a:gd name="connsiteX326" fmla="*/ 7307245 w 12146583"/>
              <a:gd name="connsiteY326" fmla="*/ 866846 h 4532507"/>
              <a:gd name="connsiteX327" fmla="*/ 7252979 w 12146583"/>
              <a:gd name="connsiteY327" fmla="*/ 856931 h 4532507"/>
              <a:gd name="connsiteX328" fmla="*/ 5010604 w 12146583"/>
              <a:gd name="connsiteY328" fmla="*/ 849230 h 4532507"/>
              <a:gd name="connsiteX329" fmla="*/ 4972609 w 12146583"/>
              <a:gd name="connsiteY329" fmla="*/ 858025 h 4532507"/>
              <a:gd name="connsiteX330" fmla="*/ 5010604 w 12146583"/>
              <a:gd name="connsiteY330" fmla="*/ 849230 h 4532507"/>
              <a:gd name="connsiteX331" fmla="*/ 3028876 w 12146583"/>
              <a:gd name="connsiteY331" fmla="*/ 849230 h 4532507"/>
              <a:gd name="connsiteX332" fmla="*/ 2932590 w 12146583"/>
              <a:gd name="connsiteY332" fmla="*/ 866846 h 4532507"/>
              <a:gd name="connsiteX333" fmla="*/ 2876855 w 12146583"/>
              <a:gd name="connsiteY333" fmla="*/ 884461 h 4532507"/>
              <a:gd name="connsiteX334" fmla="*/ 2886990 w 12146583"/>
              <a:gd name="connsiteY334" fmla="*/ 893269 h 4532507"/>
              <a:gd name="connsiteX335" fmla="*/ 2912321 w 12146583"/>
              <a:gd name="connsiteY335" fmla="*/ 875653 h 4532507"/>
              <a:gd name="connsiteX336" fmla="*/ 2912321 w 12146583"/>
              <a:gd name="connsiteY336" fmla="*/ 884461 h 4532507"/>
              <a:gd name="connsiteX337" fmla="*/ 3028876 w 12146583"/>
              <a:gd name="connsiteY337" fmla="*/ 849230 h 4532507"/>
              <a:gd name="connsiteX338" fmla="*/ 4120926 w 12146583"/>
              <a:gd name="connsiteY338" fmla="*/ 844087 h 4532507"/>
              <a:gd name="connsiteX339" fmla="*/ 4037638 w 12146583"/>
              <a:gd name="connsiteY339" fmla="*/ 852166 h 4532507"/>
              <a:gd name="connsiteX340" fmla="*/ 3935126 w 12146583"/>
              <a:gd name="connsiteY340" fmla="*/ 860229 h 4532507"/>
              <a:gd name="connsiteX341" fmla="*/ 3878746 w 12146583"/>
              <a:gd name="connsiteY341" fmla="*/ 860229 h 4532507"/>
              <a:gd name="connsiteX342" fmla="*/ 3653237 w 12146583"/>
              <a:gd name="connsiteY342" fmla="*/ 884461 h 4532507"/>
              <a:gd name="connsiteX343" fmla="*/ 3607105 w 12146583"/>
              <a:gd name="connsiteY343" fmla="*/ 900602 h 4532507"/>
              <a:gd name="connsiteX344" fmla="*/ 3658360 w 12146583"/>
              <a:gd name="connsiteY344" fmla="*/ 900602 h 4532507"/>
              <a:gd name="connsiteX345" fmla="*/ 3678858 w 12146583"/>
              <a:gd name="connsiteY345" fmla="*/ 900602 h 4532507"/>
              <a:gd name="connsiteX346" fmla="*/ 3658360 w 12146583"/>
              <a:gd name="connsiteY346" fmla="*/ 916757 h 4532507"/>
              <a:gd name="connsiteX347" fmla="*/ 3894131 w 12146583"/>
              <a:gd name="connsiteY347" fmla="*/ 900602 h 4532507"/>
              <a:gd name="connsiteX348" fmla="*/ 3971009 w 12146583"/>
              <a:gd name="connsiteY348" fmla="*/ 892525 h 4532507"/>
              <a:gd name="connsiteX349" fmla="*/ 4022265 w 12146583"/>
              <a:gd name="connsiteY349" fmla="*/ 884461 h 4532507"/>
              <a:gd name="connsiteX350" fmla="*/ 4155523 w 12146583"/>
              <a:gd name="connsiteY350" fmla="*/ 884461 h 4532507"/>
              <a:gd name="connsiteX351" fmla="*/ 4176020 w 12146583"/>
              <a:gd name="connsiteY351" fmla="*/ 876384 h 4532507"/>
              <a:gd name="connsiteX352" fmla="*/ 4181145 w 12146583"/>
              <a:gd name="connsiteY352" fmla="*/ 876384 h 4532507"/>
              <a:gd name="connsiteX353" fmla="*/ 4196518 w 12146583"/>
              <a:gd name="connsiteY353" fmla="*/ 868306 h 4532507"/>
              <a:gd name="connsiteX354" fmla="*/ 4201641 w 12146583"/>
              <a:gd name="connsiteY354" fmla="*/ 884461 h 4532507"/>
              <a:gd name="connsiteX355" fmla="*/ 4217027 w 12146583"/>
              <a:gd name="connsiteY355" fmla="*/ 876384 h 4532507"/>
              <a:gd name="connsiteX356" fmla="*/ 4232401 w 12146583"/>
              <a:gd name="connsiteY356" fmla="*/ 860229 h 4532507"/>
              <a:gd name="connsiteX357" fmla="*/ 4222152 w 12146583"/>
              <a:gd name="connsiteY357" fmla="*/ 868306 h 4532507"/>
              <a:gd name="connsiteX358" fmla="*/ 4181145 w 12146583"/>
              <a:gd name="connsiteY358" fmla="*/ 860229 h 4532507"/>
              <a:gd name="connsiteX359" fmla="*/ 4120926 w 12146583"/>
              <a:gd name="connsiteY359" fmla="*/ 844087 h 4532507"/>
              <a:gd name="connsiteX360" fmla="*/ 6031639 w 12146583"/>
              <a:gd name="connsiteY360" fmla="*/ 827203 h 4532507"/>
              <a:gd name="connsiteX361" fmla="*/ 5898317 w 12146583"/>
              <a:gd name="connsiteY361" fmla="*/ 836012 h 4532507"/>
              <a:gd name="connsiteX362" fmla="*/ 6011129 w 12146583"/>
              <a:gd name="connsiteY362" fmla="*/ 844818 h 4532507"/>
              <a:gd name="connsiteX363" fmla="*/ 6031639 w 12146583"/>
              <a:gd name="connsiteY363" fmla="*/ 827203 h 4532507"/>
              <a:gd name="connsiteX364" fmla="*/ 5534254 w 12146583"/>
              <a:gd name="connsiteY364" fmla="*/ 826102 h 4532507"/>
              <a:gd name="connsiteX365" fmla="*/ 5512827 w 12146583"/>
              <a:gd name="connsiteY365" fmla="*/ 836012 h 4532507"/>
              <a:gd name="connsiteX366" fmla="*/ 5548116 w 12146583"/>
              <a:gd name="connsiteY366" fmla="*/ 836012 h 4532507"/>
              <a:gd name="connsiteX367" fmla="*/ 5534254 w 12146583"/>
              <a:gd name="connsiteY367" fmla="*/ 826102 h 4532507"/>
              <a:gd name="connsiteX368" fmla="*/ 5944462 w 12146583"/>
              <a:gd name="connsiteY368" fmla="*/ 818395 h 4532507"/>
              <a:gd name="connsiteX369" fmla="*/ 5898317 w 12146583"/>
              <a:gd name="connsiteY369" fmla="*/ 827203 h 4532507"/>
              <a:gd name="connsiteX370" fmla="*/ 5944462 w 12146583"/>
              <a:gd name="connsiteY370" fmla="*/ 818395 h 4532507"/>
              <a:gd name="connsiteX371" fmla="*/ 7776116 w 12146583"/>
              <a:gd name="connsiteY371" fmla="*/ 800779 h 4532507"/>
              <a:gd name="connsiteX372" fmla="*/ 7781151 w 12146583"/>
              <a:gd name="connsiteY372" fmla="*/ 818395 h 4532507"/>
              <a:gd name="connsiteX373" fmla="*/ 7781151 w 12146583"/>
              <a:gd name="connsiteY373" fmla="*/ 809587 h 4532507"/>
              <a:gd name="connsiteX374" fmla="*/ 7801319 w 12146583"/>
              <a:gd name="connsiteY374" fmla="*/ 809587 h 4532507"/>
              <a:gd name="connsiteX375" fmla="*/ 7776116 w 12146583"/>
              <a:gd name="connsiteY375" fmla="*/ 800779 h 4532507"/>
              <a:gd name="connsiteX376" fmla="*/ 6115032 w 12146583"/>
              <a:gd name="connsiteY376" fmla="*/ 791970 h 4532507"/>
              <a:gd name="connsiteX377" fmla="*/ 6139920 w 12146583"/>
              <a:gd name="connsiteY377" fmla="*/ 800779 h 4532507"/>
              <a:gd name="connsiteX378" fmla="*/ 6115032 w 12146583"/>
              <a:gd name="connsiteY378" fmla="*/ 791970 h 4532507"/>
              <a:gd name="connsiteX379" fmla="*/ 6053048 w 12146583"/>
              <a:gd name="connsiteY379" fmla="*/ 765547 h 4532507"/>
              <a:gd name="connsiteX380" fmla="*/ 6074771 w 12146583"/>
              <a:gd name="connsiteY380" fmla="*/ 774356 h 4532507"/>
              <a:gd name="connsiteX381" fmla="*/ 6053048 w 12146583"/>
              <a:gd name="connsiteY381" fmla="*/ 765547 h 4532507"/>
              <a:gd name="connsiteX382" fmla="*/ 7489507 w 12146583"/>
              <a:gd name="connsiteY382" fmla="*/ 744441 h 4532507"/>
              <a:gd name="connsiteX383" fmla="*/ 7483092 w 12146583"/>
              <a:gd name="connsiteY383" fmla="*/ 750868 h 4532507"/>
              <a:gd name="connsiteX384" fmla="*/ 7495909 w 12146583"/>
              <a:gd name="connsiteY384" fmla="*/ 753613 h 4532507"/>
              <a:gd name="connsiteX385" fmla="*/ 7503285 w 12146583"/>
              <a:gd name="connsiteY385" fmla="*/ 756022 h 4532507"/>
              <a:gd name="connsiteX386" fmla="*/ 7508726 w 12146583"/>
              <a:gd name="connsiteY386" fmla="*/ 750868 h 4532507"/>
              <a:gd name="connsiteX387" fmla="*/ 7426688 w 12146583"/>
              <a:gd name="connsiteY387" fmla="*/ 734713 h 4532507"/>
              <a:gd name="connsiteX388" fmla="*/ 7446222 w 12146583"/>
              <a:gd name="connsiteY388" fmla="*/ 745727 h 4532507"/>
              <a:gd name="connsiteX389" fmla="*/ 7452916 w 12146583"/>
              <a:gd name="connsiteY389" fmla="*/ 749582 h 4532507"/>
              <a:gd name="connsiteX390" fmla="*/ 7461988 w 12146583"/>
              <a:gd name="connsiteY390" fmla="*/ 743521 h 4532507"/>
              <a:gd name="connsiteX391" fmla="*/ 7441820 w 12146583"/>
              <a:gd name="connsiteY391" fmla="*/ 734713 h 4532507"/>
              <a:gd name="connsiteX392" fmla="*/ 4049063 w 12146583"/>
              <a:gd name="connsiteY392" fmla="*/ 717096 h 4532507"/>
              <a:gd name="connsiteX393" fmla="*/ 4058831 w 12146583"/>
              <a:gd name="connsiteY393" fmla="*/ 734713 h 4532507"/>
              <a:gd name="connsiteX394" fmla="*/ 4049063 w 12146583"/>
              <a:gd name="connsiteY394" fmla="*/ 717096 h 4532507"/>
              <a:gd name="connsiteX395" fmla="*/ 3161667 w 12146583"/>
              <a:gd name="connsiteY395" fmla="*/ 668092 h 4532507"/>
              <a:gd name="connsiteX396" fmla="*/ 3161665 w 12146583"/>
              <a:gd name="connsiteY396" fmla="*/ 668093 h 4532507"/>
              <a:gd name="connsiteX397" fmla="*/ 3161665 w 12146583"/>
              <a:gd name="connsiteY397" fmla="*/ 668093 h 4532507"/>
              <a:gd name="connsiteX398" fmla="*/ 3178179 w 12146583"/>
              <a:gd name="connsiteY398" fmla="*/ 659852 h 4532507"/>
              <a:gd name="connsiteX399" fmla="*/ 3156756 w 12146583"/>
              <a:gd name="connsiteY399" fmla="*/ 660948 h 4532507"/>
              <a:gd name="connsiteX400" fmla="*/ 3142889 w 12146583"/>
              <a:gd name="connsiteY400" fmla="*/ 668660 h 4532507"/>
              <a:gd name="connsiteX401" fmla="*/ 3161665 w 12146583"/>
              <a:gd name="connsiteY401" fmla="*/ 668093 h 4532507"/>
              <a:gd name="connsiteX402" fmla="*/ 3161642 w 12146583"/>
              <a:gd name="connsiteY402" fmla="*/ 668104 h 4532507"/>
              <a:gd name="connsiteX403" fmla="*/ 3159958 w 12146583"/>
              <a:gd name="connsiteY403" fmla="*/ 668944 h 4532507"/>
              <a:gd name="connsiteX404" fmla="*/ 3142889 w 12146583"/>
              <a:gd name="connsiteY404" fmla="*/ 677469 h 4532507"/>
              <a:gd name="connsiteX405" fmla="*/ 3161642 w 12146583"/>
              <a:gd name="connsiteY405" fmla="*/ 668104 h 4532507"/>
              <a:gd name="connsiteX406" fmla="*/ 3161665 w 12146583"/>
              <a:gd name="connsiteY406" fmla="*/ 668093 h 4532507"/>
              <a:gd name="connsiteX407" fmla="*/ 4545758 w 12146583"/>
              <a:gd name="connsiteY407" fmla="*/ 659108 h 4532507"/>
              <a:gd name="connsiteX408" fmla="*/ 4442943 w 12146583"/>
              <a:gd name="connsiteY408" fmla="*/ 667185 h 4532507"/>
              <a:gd name="connsiteX409" fmla="*/ 4448091 w 12146583"/>
              <a:gd name="connsiteY409" fmla="*/ 683340 h 4532507"/>
              <a:gd name="connsiteX410" fmla="*/ 4463502 w 12146583"/>
              <a:gd name="connsiteY410" fmla="*/ 675263 h 4532507"/>
              <a:gd name="connsiteX411" fmla="*/ 4484077 w 12146583"/>
              <a:gd name="connsiteY411" fmla="*/ 699482 h 4532507"/>
              <a:gd name="connsiteX412" fmla="*/ 4530334 w 12146583"/>
              <a:gd name="connsiteY412" fmla="*/ 683340 h 4532507"/>
              <a:gd name="connsiteX413" fmla="*/ 4545758 w 12146583"/>
              <a:gd name="connsiteY413" fmla="*/ 691404 h 4532507"/>
              <a:gd name="connsiteX414" fmla="*/ 4674271 w 12146583"/>
              <a:gd name="connsiteY414" fmla="*/ 675263 h 4532507"/>
              <a:gd name="connsiteX415" fmla="*/ 4679409 w 12146583"/>
              <a:gd name="connsiteY415" fmla="*/ 667185 h 4532507"/>
              <a:gd name="connsiteX416" fmla="*/ 4571468 w 12146583"/>
              <a:gd name="connsiteY416" fmla="*/ 667185 h 4532507"/>
              <a:gd name="connsiteX417" fmla="*/ 4545758 w 12146583"/>
              <a:gd name="connsiteY417" fmla="*/ 659108 h 4532507"/>
              <a:gd name="connsiteX418" fmla="*/ 5072010 w 12146583"/>
              <a:gd name="connsiteY418" fmla="*/ 652415 h 4532507"/>
              <a:gd name="connsiteX419" fmla="*/ 5018754 w 12146583"/>
              <a:gd name="connsiteY419" fmla="*/ 659852 h 4532507"/>
              <a:gd name="connsiteX420" fmla="*/ 5000002 w 12146583"/>
              <a:gd name="connsiteY420" fmla="*/ 665345 h 4532507"/>
              <a:gd name="connsiteX421" fmla="*/ 4983465 w 12146583"/>
              <a:gd name="connsiteY421" fmla="*/ 677469 h 4532507"/>
              <a:gd name="connsiteX422" fmla="*/ 5022802 w 12146583"/>
              <a:gd name="connsiteY422" fmla="*/ 660433 h 4532507"/>
              <a:gd name="connsiteX423" fmla="*/ 5086192 w 12146583"/>
              <a:gd name="connsiteY423" fmla="*/ 669757 h 4532507"/>
              <a:gd name="connsiteX424" fmla="*/ 5169206 w 12146583"/>
              <a:gd name="connsiteY424" fmla="*/ 659852 h 4532507"/>
              <a:gd name="connsiteX425" fmla="*/ 5169206 w 12146583"/>
              <a:gd name="connsiteY425" fmla="*/ 677469 h 4532507"/>
              <a:gd name="connsiteX426" fmla="*/ 5252220 w 12146583"/>
              <a:gd name="connsiteY426" fmla="*/ 659852 h 4532507"/>
              <a:gd name="connsiteX427" fmla="*/ 5072010 w 12146583"/>
              <a:gd name="connsiteY427" fmla="*/ 652415 h 4532507"/>
              <a:gd name="connsiteX428" fmla="*/ 6790899 w 12146583"/>
              <a:gd name="connsiteY428" fmla="*/ 613597 h 4532507"/>
              <a:gd name="connsiteX429" fmla="*/ 6772442 w 12146583"/>
              <a:gd name="connsiteY429" fmla="*/ 624606 h 4532507"/>
              <a:gd name="connsiteX430" fmla="*/ 6813170 w 12146583"/>
              <a:gd name="connsiteY430" fmla="*/ 615799 h 4532507"/>
              <a:gd name="connsiteX431" fmla="*/ 6790899 w 12146583"/>
              <a:gd name="connsiteY431" fmla="*/ 613597 h 4532507"/>
              <a:gd name="connsiteX432" fmla="*/ 6962420 w 12146583"/>
              <a:gd name="connsiteY432" fmla="*/ 606991 h 4532507"/>
              <a:gd name="connsiteX433" fmla="*/ 6967393 w 12146583"/>
              <a:gd name="connsiteY433" fmla="*/ 613607 h 4532507"/>
              <a:gd name="connsiteX434" fmla="*/ 6979212 w 12146583"/>
              <a:gd name="connsiteY434" fmla="*/ 606991 h 4532507"/>
              <a:gd name="connsiteX435" fmla="*/ 5130052 w 12146583"/>
              <a:gd name="connsiteY435" fmla="*/ 605069 h 4532507"/>
              <a:gd name="connsiteX436" fmla="*/ 5116483 w 12146583"/>
              <a:gd name="connsiteY436" fmla="*/ 615799 h 4532507"/>
              <a:gd name="connsiteX437" fmla="*/ 5143622 w 12146583"/>
              <a:gd name="connsiteY437" fmla="*/ 609197 h 4532507"/>
              <a:gd name="connsiteX438" fmla="*/ 5130052 w 12146583"/>
              <a:gd name="connsiteY438" fmla="*/ 605069 h 4532507"/>
              <a:gd name="connsiteX439" fmla="*/ 1890060 w 12146583"/>
              <a:gd name="connsiteY439" fmla="*/ 604244 h 4532507"/>
              <a:gd name="connsiteX440" fmla="*/ 1872409 w 12146583"/>
              <a:gd name="connsiteY440" fmla="*/ 609197 h 4532507"/>
              <a:gd name="connsiteX441" fmla="*/ 1866981 w 12146583"/>
              <a:gd name="connsiteY441" fmla="*/ 615799 h 4532507"/>
              <a:gd name="connsiteX442" fmla="*/ 1899560 w 12146583"/>
              <a:gd name="connsiteY442" fmla="*/ 609197 h 4532507"/>
              <a:gd name="connsiteX443" fmla="*/ 1890060 w 12146583"/>
              <a:gd name="connsiteY443" fmla="*/ 604244 h 4532507"/>
              <a:gd name="connsiteX444" fmla="*/ 6887366 w 12146583"/>
              <a:gd name="connsiteY444" fmla="*/ 584978 h 4532507"/>
              <a:gd name="connsiteX445" fmla="*/ 6856607 w 12146583"/>
              <a:gd name="connsiteY445" fmla="*/ 592677 h 4532507"/>
              <a:gd name="connsiteX446" fmla="*/ 6880963 w 12146583"/>
              <a:gd name="connsiteY446" fmla="*/ 593650 h 4532507"/>
              <a:gd name="connsiteX447" fmla="*/ 6893651 w 12146583"/>
              <a:gd name="connsiteY447" fmla="*/ 598776 h 4532507"/>
              <a:gd name="connsiteX448" fmla="*/ 6893653 w 12146583"/>
              <a:gd name="connsiteY448" fmla="*/ 598780 h 4532507"/>
              <a:gd name="connsiteX449" fmla="*/ 6884953 w 12146583"/>
              <a:gd name="connsiteY449" fmla="*/ 611505 h 4532507"/>
              <a:gd name="connsiteX450" fmla="*/ 6877117 w 12146583"/>
              <a:gd name="connsiteY450" fmla="*/ 615799 h 4532507"/>
              <a:gd name="connsiteX451" fmla="*/ 6892490 w 12146583"/>
              <a:gd name="connsiteY451" fmla="*/ 615799 h 4532507"/>
              <a:gd name="connsiteX452" fmla="*/ 6895704 w 12146583"/>
              <a:gd name="connsiteY452" fmla="*/ 603284 h 4532507"/>
              <a:gd name="connsiteX453" fmla="*/ 6893653 w 12146583"/>
              <a:gd name="connsiteY453" fmla="*/ 598780 h 4532507"/>
              <a:gd name="connsiteX454" fmla="*/ 6893654 w 12146583"/>
              <a:gd name="connsiteY454" fmla="*/ 598778 h 4532507"/>
              <a:gd name="connsiteX455" fmla="*/ 6893651 w 12146583"/>
              <a:gd name="connsiteY455" fmla="*/ 598776 h 4532507"/>
              <a:gd name="connsiteX456" fmla="*/ 2021722 w 12146583"/>
              <a:gd name="connsiteY456" fmla="*/ 567362 h 4532507"/>
              <a:gd name="connsiteX457" fmla="*/ 1980702 w 12146583"/>
              <a:gd name="connsiteY457" fmla="*/ 576170 h 4532507"/>
              <a:gd name="connsiteX458" fmla="*/ 1984941 w 12146583"/>
              <a:gd name="connsiteY458" fmla="*/ 583462 h 4532507"/>
              <a:gd name="connsiteX459" fmla="*/ 1999290 w 12146583"/>
              <a:gd name="connsiteY459" fmla="*/ 581676 h 4532507"/>
              <a:gd name="connsiteX460" fmla="*/ 2021722 w 12146583"/>
              <a:gd name="connsiteY460" fmla="*/ 567362 h 4532507"/>
              <a:gd name="connsiteX461" fmla="*/ 6655708 w 12146583"/>
              <a:gd name="connsiteY461" fmla="*/ 558553 h 4532507"/>
              <a:gd name="connsiteX462" fmla="*/ 6666905 w 12146583"/>
              <a:gd name="connsiteY462" fmla="*/ 569567 h 4532507"/>
              <a:gd name="connsiteX463" fmla="*/ 6685580 w 12146583"/>
              <a:gd name="connsiteY463" fmla="*/ 567362 h 4532507"/>
              <a:gd name="connsiteX464" fmla="*/ 6655708 w 12146583"/>
              <a:gd name="connsiteY464" fmla="*/ 558553 h 4532507"/>
              <a:gd name="connsiteX465" fmla="*/ 5143179 w 12146583"/>
              <a:gd name="connsiteY465" fmla="*/ 549745 h 4532507"/>
              <a:gd name="connsiteX466" fmla="*/ 5128249 w 12146583"/>
              <a:gd name="connsiteY466" fmla="*/ 558553 h 4532507"/>
              <a:gd name="connsiteX467" fmla="*/ 5108334 w 12146583"/>
              <a:gd name="connsiteY467" fmla="*/ 584978 h 4532507"/>
              <a:gd name="connsiteX468" fmla="*/ 5143179 w 12146583"/>
              <a:gd name="connsiteY468" fmla="*/ 567362 h 4532507"/>
              <a:gd name="connsiteX469" fmla="*/ 5143179 w 12146583"/>
              <a:gd name="connsiteY469" fmla="*/ 549745 h 4532507"/>
              <a:gd name="connsiteX470" fmla="*/ 3615899 w 12146583"/>
              <a:gd name="connsiteY470" fmla="*/ 543684 h 4532507"/>
              <a:gd name="connsiteX471" fmla="*/ 3631359 w 12146583"/>
              <a:gd name="connsiteY471" fmla="*/ 543684 h 4532507"/>
              <a:gd name="connsiteX472" fmla="*/ 3621694 w 12146583"/>
              <a:gd name="connsiteY472" fmla="*/ 546784 h 4532507"/>
              <a:gd name="connsiteX473" fmla="*/ 3615899 w 12146583"/>
              <a:gd name="connsiteY473" fmla="*/ 543684 h 4532507"/>
              <a:gd name="connsiteX474" fmla="*/ 4771709 w 12146583"/>
              <a:gd name="connsiteY474" fmla="*/ 540939 h 4532507"/>
              <a:gd name="connsiteX475" fmla="*/ 4730992 w 12146583"/>
              <a:gd name="connsiteY475" fmla="*/ 549745 h 4532507"/>
              <a:gd name="connsiteX476" fmla="*/ 4756437 w 12146583"/>
              <a:gd name="connsiteY476" fmla="*/ 549745 h 4532507"/>
              <a:gd name="connsiteX477" fmla="*/ 4771709 w 12146583"/>
              <a:gd name="connsiteY477" fmla="*/ 540939 h 4532507"/>
              <a:gd name="connsiteX478" fmla="*/ 5173495 w 12146583"/>
              <a:gd name="connsiteY478" fmla="*/ 532117 h 4532507"/>
              <a:gd name="connsiteX479" fmla="*/ 5195208 w 12146583"/>
              <a:gd name="connsiteY479" fmla="*/ 540939 h 4532507"/>
              <a:gd name="connsiteX480" fmla="*/ 5173495 w 12146583"/>
              <a:gd name="connsiteY480" fmla="*/ 532117 h 4532507"/>
              <a:gd name="connsiteX481" fmla="*/ 3698343 w 12146583"/>
              <a:gd name="connsiteY481" fmla="*/ 527164 h 4532507"/>
              <a:gd name="connsiteX482" fmla="*/ 3507680 w 12146583"/>
              <a:gd name="connsiteY482" fmla="*/ 551938 h 4532507"/>
              <a:gd name="connsiteX483" fmla="*/ 3497368 w 12146583"/>
              <a:gd name="connsiteY483" fmla="*/ 560204 h 4532507"/>
              <a:gd name="connsiteX484" fmla="*/ 3461295 w 12146583"/>
              <a:gd name="connsiteY484" fmla="*/ 568458 h 4532507"/>
              <a:gd name="connsiteX485" fmla="*/ 3445834 w 12146583"/>
              <a:gd name="connsiteY485" fmla="*/ 576711 h 4532507"/>
              <a:gd name="connsiteX486" fmla="*/ 3461295 w 12146583"/>
              <a:gd name="connsiteY486" fmla="*/ 560204 h 4532507"/>
              <a:gd name="connsiteX487" fmla="*/ 3430372 w 12146583"/>
              <a:gd name="connsiteY487" fmla="*/ 560204 h 4532507"/>
              <a:gd name="connsiteX488" fmla="*/ 3425223 w 12146583"/>
              <a:gd name="connsiteY488" fmla="*/ 584978 h 4532507"/>
              <a:gd name="connsiteX489" fmla="*/ 3512830 w 12146583"/>
              <a:gd name="connsiteY489" fmla="*/ 560204 h 4532507"/>
              <a:gd name="connsiteX490" fmla="*/ 3533441 w 12146583"/>
              <a:gd name="connsiteY490" fmla="*/ 560204 h 4532507"/>
              <a:gd name="connsiteX491" fmla="*/ 3502518 w 12146583"/>
              <a:gd name="connsiteY491" fmla="*/ 576711 h 4532507"/>
              <a:gd name="connsiteX492" fmla="*/ 3502518 w 12146583"/>
              <a:gd name="connsiteY492" fmla="*/ 584978 h 4532507"/>
              <a:gd name="connsiteX493" fmla="*/ 3631359 w 12146583"/>
              <a:gd name="connsiteY493" fmla="*/ 543684 h 4532507"/>
              <a:gd name="connsiteX494" fmla="*/ 3646822 w 12146583"/>
              <a:gd name="connsiteY494" fmla="*/ 543684 h 4532507"/>
              <a:gd name="connsiteX495" fmla="*/ 3641659 w 12146583"/>
              <a:gd name="connsiteY495" fmla="*/ 576711 h 4532507"/>
              <a:gd name="connsiteX496" fmla="*/ 3698343 w 12146583"/>
              <a:gd name="connsiteY496" fmla="*/ 551938 h 4532507"/>
              <a:gd name="connsiteX497" fmla="*/ 3682894 w 12146583"/>
              <a:gd name="connsiteY497" fmla="*/ 543684 h 4532507"/>
              <a:gd name="connsiteX498" fmla="*/ 3703505 w 12146583"/>
              <a:gd name="connsiteY498" fmla="*/ 543684 h 4532507"/>
              <a:gd name="connsiteX499" fmla="*/ 3708654 w 12146583"/>
              <a:gd name="connsiteY499" fmla="*/ 551938 h 4532507"/>
              <a:gd name="connsiteX500" fmla="*/ 3729266 w 12146583"/>
              <a:gd name="connsiteY500" fmla="*/ 551938 h 4532507"/>
              <a:gd name="connsiteX501" fmla="*/ 3698343 w 12146583"/>
              <a:gd name="connsiteY501" fmla="*/ 527164 h 4532507"/>
              <a:gd name="connsiteX502" fmla="*/ 3957221 w 12146583"/>
              <a:gd name="connsiteY502" fmla="*/ 521387 h 4532507"/>
              <a:gd name="connsiteX503" fmla="*/ 3935581 w 12146583"/>
              <a:gd name="connsiteY503" fmla="*/ 525515 h 4532507"/>
              <a:gd name="connsiteX504" fmla="*/ 3971211 w 12146583"/>
              <a:gd name="connsiteY504" fmla="*/ 532117 h 4532507"/>
              <a:gd name="connsiteX505" fmla="*/ 3957221 w 12146583"/>
              <a:gd name="connsiteY505" fmla="*/ 521387 h 4532507"/>
              <a:gd name="connsiteX506" fmla="*/ 5637027 w 12146583"/>
              <a:gd name="connsiteY506" fmla="*/ 518911 h 4532507"/>
              <a:gd name="connsiteX507" fmla="*/ 5637027 w 12146583"/>
              <a:gd name="connsiteY507" fmla="*/ 532117 h 4532507"/>
              <a:gd name="connsiteX508" fmla="*/ 5667571 w 12146583"/>
              <a:gd name="connsiteY508" fmla="*/ 532117 h 4532507"/>
              <a:gd name="connsiteX509" fmla="*/ 5667571 w 12146583"/>
              <a:gd name="connsiteY509" fmla="*/ 525515 h 4532507"/>
              <a:gd name="connsiteX510" fmla="*/ 5637027 w 12146583"/>
              <a:gd name="connsiteY510" fmla="*/ 518911 h 4532507"/>
              <a:gd name="connsiteX511" fmla="*/ 5553545 w 12146583"/>
              <a:gd name="connsiteY511" fmla="*/ 518911 h 4532507"/>
              <a:gd name="connsiteX512" fmla="*/ 5518255 w 12146583"/>
              <a:gd name="connsiteY512" fmla="*/ 532117 h 4532507"/>
              <a:gd name="connsiteX513" fmla="*/ 5553545 w 12146583"/>
              <a:gd name="connsiteY513" fmla="*/ 518911 h 4532507"/>
              <a:gd name="connsiteX514" fmla="*/ 3753698 w 12146583"/>
              <a:gd name="connsiteY514" fmla="*/ 518911 h 4532507"/>
              <a:gd name="connsiteX515" fmla="*/ 3775424 w 12146583"/>
              <a:gd name="connsiteY515" fmla="*/ 525515 h 4532507"/>
              <a:gd name="connsiteX516" fmla="*/ 3769984 w 12146583"/>
              <a:gd name="connsiteY516" fmla="*/ 518911 h 4532507"/>
              <a:gd name="connsiteX517" fmla="*/ 2485937 w 12146583"/>
              <a:gd name="connsiteY517" fmla="*/ 518911 h 4532507"/>
              <a:gd name="connsiteX518" fmla="*/ 2447928 w 12146583"/>
              <a:gd name="connsiteY518" fmla="*/ 532117 h 4532507"/>
              <a:gd name="connsiteX519" fmla="*/ 2485937 w 12146583"/>
              <a:gd name="connsiteY519" fmla="*/ 518911 h 4532507"/>
              <a:gd name="connsiteX520" fmla="*/ 5578547 w 12146583"/>
              <a:gd name="connsiteY520" fmla="*/ 515612 h 4532507"/>
              <a:gd name="connsiteX521" fmla="*/ 5558668 w 12146583"/>
              <a:gd name="connsiteY521" fmla="*/ 517451 h 4532507"/>
              <a:gd name="connsiteX522" fmla="*/ 5560110 w 12146583"/>
              <a:gd name="connsiteY522" fmla="*/ 526732 h 4532507"/>
              <a:gd name="connsiteX523" fmla="*/ 5563806 w 12146583"/>
              <a:gd name="connsiteY523" fmla="*/ 524784 h 4532507"/>
              <a:gd name="connsiteX524" fmla="*/ 5579179 w 12146583"/>
              <a:gd name="connsiteY524" fmla="*/ 524784 h 4532507"/>
              <a:gd name="connsiteX525" fmla="*/ 5578547 w 12146583"/>
              <a:gd name="connsiteY525" fmla="*/ 515612 h 4532507"/>
              <a:gd name="connsiteX526" fmla="*/ 3722738 w 12146583"/>
              <a:gd name="connsiteY526" fmla="*/ 515497 h 4532507"/>
              <a:gd name="connsiteX527" fmla="*/ 3712982 w 12146583"/>
              <a:gd name="connsiteY527" fmla="*/ 517451 h 4532507"/>
              <a:gd name="connsiteX528" fmla="*/ 3736656 w 12146583"/>
              <a:gd name="connsiteY528" fmla="*/ 526732 h 4532507"/>
              <a:gd name="connsiteX529" fmla="*/ 3750991 w 12146583"/>
              <a:gd name="connsiteY529" fmla="*/ 524784 h 4532507"/>
              <a:gd name="connsiteX530" fmla="*/ 3722738 w 12146583"/>
              <a:gd name="connsiteY530" fmla="*/ 515497 h 4532507"/>
              <a:gd name="connsiteX531" fmla="*/ 6248670 w 12146583"/>
              <a:gd name="connsiteY531" fmla="*/ 510104 h 4532507"/>
              <a:gd name="connsiteX532" fmla="*/ 6207789 w 12146583"/>
              <a:gd name="connsiteY532" fmla="*/ 518911 h 4532507"/>
              <a:gd name="connsiteX533" fmla="*/ 6223113 w 12146583"/>
              <a:gd name="connsiteY533" fmla="*/ 527719 h 4532507"/>
              <a:gd name="connsiteX534" fmla="*/ 6248670 w 12146583"/>
              <a:gd name="connsiteY534" fmla="*/ 518911 h 4532507"/>
              <a:gd name="connsiteX535" fmla="*/ 6279327 w 12146583"/>
              <a:gd name="connsiteY535" fmla="*/ 527719 h 4532507"/>
              <a:gd name="connsiteX536" fmla="*/ 6284440 w 12146583"/>
              <a:gd name="connsiteY536" fmla="*/ 518911 h 4532507"/>
              <a:gd name="connsiteX537" fmla="*/ 6248670 w 12146583"/>
              <a:gd name="connsiteY537" fmla="*/ 510104 h 4532507"/>
              <a:gd name="connsiteX538" fmla="*/ 6068611 w 12146583"/>
              <a:gd name="connsiteY538" fmla="*/ 501296 h 4532507"/>
              <a:gd name="connsiteX539" fmla="*/ 6047620 w 12146583"/>
              <a:gd name="connsiteY539" fmla="*/ 510104 h 4532507"/>
              <a:gd name="connsiteX540" fmla="*/ 6063359 w 12146583"/>
              <a:gd name="connsiteY540" fmla="*/ 518911 h 4532507"/>
              <a:gd name="connsiteX541" fmla="*/ 6073861 w 12146583"/>
              <a:gd name="connsiteY541" fmla="*/ 518911 h 4532507"/>
              <a:gd name="connsiteX542" fmla="*/ 6084362 w 12146583"/>
              <a:gd name="connsiteY542" fmla="*/ 518911 h 4532507"/>
              <a:gd name="connsiteX543" fmla="*/ 6098787 w 12146583"/>
              <a:gd name="connsiteY543" fmla="*/ 518911 h 4532507"/>
              <a:gd name="connsiteX544" fmla="*/ 6115856 w 12146583"/>
              <a:gd name="connsiteY544" fmla="*/ 518911 h 4532507"/>
              <a:gd name="connsiteX545" fmla="*/ 6121094 w 12146583"/>
              <a:gd name="connsiteY545" fmla="*/ 522213 h 4532507"/>
              <a:gd name="connsiteX546" fmla="*/ 6126343 w 12146583"/>
              <a:gd name="connsiteY546" fmla="*/ 518911 h 4532507"/>
              <a:gd name="connsiteX547" fmla="*/ 6084362 w 12146583"/>
              <a:gd name="connsiteY547" fmla="*/ 518911 h 4532507"/>
              <a:gd name="connsiteX548" fmla="*/ 6068611 w 12146583"/>
              <a:gd name="connsiteY548" fmla="*/ 501296 h 4532507"/>
              <a:gd name="connsiteX549" fmla="*/ 5960746 w 12146583"/>
              <a:gd name="connsiteY549" fmla="*/ 501296 h 4532507"/>
              <a:gd name="connsiteX550" fmla="*/ 6011432 w 12146583"/>
              <a:gd name="connsiteY550" fmla="*/ 518911 h 4532507"/>
              <a:gd name="connsiteX551" fmla="*/ 6036762 w 12146583"/>
              <a:gd name="connsiteY551" fmla="*/ 501296 h 4532507"/>
              <a:gd name="connsiteX552" fmla="*/ 5920030 w 12146583"/>
              <a:gd name="connsiteY552" fmla="*/ 501296 h 4532507"/>
              <a:gd name="connsiteX553" fmla="*/ 5887449 w 12146583"/>
              <a:gd name="connsiteY553" fmla="*/ 510104 h 4532507"/>
              <a:gd name="connsiteX554" fmla="*/ 5920030 w 12146583"/>
              <a:gd name="connsiteY554" fmla="*/ 501296 h 4532507"/>
              <a:gd name="connsiteX555" fmla="*/ 5846732 w 12146583"/>
              <a:gd name="connsiteY555" fmla="*/ 501296 h 4532507"/>
              <a:gd name="connsiteX556" fmla="*/ 5852160 w 12146583"/>
              <a:gd name="connsiteY556" fmla="*/ 510104 h 4532507"/>
              <a:gd name="connsiteX557" fmla="*/ 5884742 w 12146583"/>
              <a:gd name="connsiteY557" fmla="*/ 501296 h 4532507"/>
              <a:gd name="connsiteX558" fmla="*/ 5816872 w 12146583"/>
              <a:gd name="connsiteY558" fmla="*/ 501296 h 4532507"/>
              <a:gd name="connsiteX559" fmla="*/ 5829094 w 12146583"/>
              <a:gd name="connsiteY559" fmla="*/ 511214 h 4532507"/>
              <a:gd name="connsiteX560" fmla="*/ 5841305 w 12146583"/>
              <a:gd name="connsiteY560" fmla="*/ 501296 h 4532507"/>
              <a:gd name="connsiteX561" fmla="*/ 2193029 w 12146583"/>
              <a:gd name="connsiteY561" fmla="*/ 498625 h 4532507"/>
              <a:gd name="connsiteX562" fmla="*/ 2187890 w 12146583"/>
              <a:gd name="connsiteY562" fmla="*/ 500673 h 4532507"/>
              <a:gd name="connsiteX563" fmla="*/ 1904774 w 12146583"/>
              <a:gd name="connsiteY563" fmla="*/ 557917 h 4532507"/>
              <a:gd name="connsiteX564" fmla="*/ 1889337 w 12146583"/>
              <a:gd name="connsiteY564" fmla="*/ 582462 h 4532507"/>
              <a:gd name="connsiteX565" fmla="*/ 1863602 w 12146583"/>
              <a:gd name="connsiteY565" fmla="*/ 574276 h 4532507"/>
              <a:gd name="connsiteX566" fmla="*/ 1801831 w 12146583"/>
              <a:gd name="connsiteY566" fmla="*/ 590634 h 4532507"/>
              <a:gd name="connsiteX567" fmla="*/ 1806980 w 12146583"/>
              <a:gd name="connsiteY567" fmla="*/ 606991 h 4532507"/>
              <a:gd name="connsiteX568" fmla="*/ 1832717 w 12146583"/>
              <a:gd name="connsiteY568" fmla="*/ 598819 h 4532507"/>
              <a:gd name="connsiteX569" fmla="*/ 1837866 w 12146583"/>
              <a:gd name="connsiteY569" fmla="*/ 582462 h 4532507"/>
              <a:gd name="connsiteX570" fmla="*/ 1873888 w 12146583"/>
              <a:gd name="connsiteY570" fmla="*/ 590634 h 4532507"/>
              <a:gd name="connsiteX571" fmla="*/ 1915073 w 12146583"/>
              <a:gd name="connsiteY571" fmla="*/ 582462 h 4532507"/>
              <a:gd name="connsiteX572" fmla="*/ 1966544 w 12146583"/>
              <a:gd name="connsiteY572" fmla="*/ 557917 h 4532507"/>
              <a:gd name="connsiteX573" fmla="*/ 2023164 w 12146583"/>
              <a:gd name="connsiteY573" fmla="*/ 549745 h 4532507"/>
              <a:gd name="connsiteX574" fmla="*/ 2198177 w 12146583"/>
              <a:gd name="connsiteY574" fmla="*/ 508845 h 4532507"/>
              <a:gd name="connsiteX575" fmla="*/ 2193029 w 12146583"/>
              <a:gd name="connsiteY575" fmla="*/ 498625 h 4532507"/>
              <a:gd name="connsiteX576" fmla="*/ 3592690 w 12146583"/>
              <a:gd name="connsiteY576" fmla="*/ 497993 h 4532507"/>
              <a:gd name="connsiteX577" fmla="*/ 3560960 w 12146583"/>
              <a:gd name="connsiteY577" fmla="*/ 501296 h 4532507"/>
              <a:gd name="connsiteX578" fmla="*/ 3560960 w 12146583"/>
              <a:gd name="connsiteY578" fmla="*/ 510104 h 4532507"/>
              <a:gd name="connsiteX579" fmla="*/ 3620680 w 12146583"/>
              <a:gd name="connsiteY579" fmla="*/ 501296 h 4532507"/>
              <a:gd name="connsiteX580" fmla="*/ 3592690 w 12146583"/>
              <a:gd name="connsiteY580" fmla="*/ 497993 h 4532507"/>
              <a:gd name="connsiteX581" fmla="*/ 5645845 w 12146583"/>
              <a:gd name="connsiteY581" fmla="*/ 492488 h 4532507"/>
              <a:gd name="connsiteX582" fmla="*/ 5729506 w 12146583"/>
              <a:gd name="connsiteY582" fmla="*/ 510104 h 4532507"/>
              <a:gd name="connsiteX583" fmla="*/ 5787012 w 12146583"/>
              <a:gd name="connsiteY583" fmla="*/ 501296 h 4532507"/>
              <a:gd name="connsiteX584" fmla="*/ 5645845 w 12146583"/>
              <a:gd name="connsiteY584" fmla="*/ 492488 h 4532507"/>
              <a:gd name="connsiteX585" fmla="*/ 5523723 w 12146583"/>
              <a:gd name="connsiteY585" fmla="*/ 489185 h 4532507"/>
              <a:gd name="connsiteX586" fmla="*/ 5512827 w 12146583"/>
              <a:gd name="connsiteY586" fmla="*/ 492488 h 4532507"/>
              <a:gd name="connsiteX587" fmla="*/ 5533338 w 12146583"/>
              <a:gd name="connsiteY587" fmla="*/ 501296 h 4532507"/>
              <a:gd name="connsiteX588" fmla="*/ 5558973 w 12146583"/>
              <a:gd name="connsiteY588" fmla="*/ 492488 h 4532507"/>
              <a:gd name="connsiteX589" fmla="*/ 5538463 w 12146583"/>
              <a:gd name="connsiteY589" fmla="*/ 492488 h 4532507"/>
              <a:gd name="connsiteX590" fmla="*/ 5523723 w 12146583"/>
              <a:gd name="connsiteY590" fmla="*/ 489185 h 4532507"/>
              <a:gd name="connsiteX591" fmla="*/ 2229394 w 12146583"/>
              <a:gd name="connsiteY591" fmla="*/ 486983 h 4532507"/>
              <a:gd name="connsiteX592" fmla="*/ 2200896 w 12146583"/>
              <a:gd name="connsiteY592" fmla="*/ 492488 h 4532507"/>
              <a:gd name="connsiteX593" fmla="*/ 2242347 w 12146583"/>
              <a:gd name="connsiteY593" fmla="*/ 501296 h 4532507"/>
              <a:gd name="connsiteX594" fmla="*/ 2229394 w 12146583"/>
              <a:gd name="connsiteY594" fmla="*/ 486983 h 4532507"/>
              <a:gd name="connsiteX595" fmla="*/ 3996807 w 12146583"/>
              <a:gd name="connsiteY595" fmla="*/ 483679 h 4532507"/>
              <a:gd name="connsiteX596" fmla="*/ 4017400 w 12146583"/>
              <a:gd name="connsiteY596" fmla="*/ 487711 h 4532507"/>
              <a:gd name="connsiteX597" fmla="*/ 4019520 w 12146583"/>
              <a:gd name="connsiteY597" fmla="*/ 487949 h 4532507"/>
              <a:gd name="connsiteX598" fmla="*/ 4043142 w 12146583"/>
              <a:gd name="connsiteY598" fmla="*/ 491743 h 4532507"/>
              <a:gd name="connsiteX599" fmla="*/ 3960759 w 12146583"/>
              <a:gd name="connsiteY599" fmla="*/ 507898 h 4532507"/>
              <a:gd name="connsiteX600" fmla="*/ 3986508 w 12146583"/>
              <a:gd name="connsiteY600" fmla="*/ 499821 h 4532507"/>
              <a:gd name="connsiteX601" fmla="*/ 3924725 w 12146583"/>
              <a:gd name="connsiteY601" fmla="*/ 515976 h 4532507"/>
              <a:gd name="connsiteX602" fmla="*/ 3996807 w 12146583"/>
              <a:gd name="connsiteY602" fmla="*/ 524053 h 4532507"/>
              <a:gd name="connsiteX603" fmla="*/ 4027693 w 12146583"/>
              <a:gd name="connsiteY603" fmla="*/ 524053 h 4532507"/>
              <a:gd name="connsiteX604" fmla="*/ 4022544 w 12146583"/>
              <a:gd name="connsiteY604" fmla="*/ 532117 h 4532507"/>
              <a:gd name="connsiteX605" fmla="*/ 4043142 w 12146583"/>
              <a:gd name="connsiteY605" fmla="*/ 515976 h 4532507"/>
              <a:gd name="connsiteX606" fmla="*/ 4027693 w 12146583"/>
              <a:gd name="connsiteY606" fmla="*/ 507898 h 4532507"/>
              <a:gd name="connsiteX607" fmla="*/ 4043142 w 12146583"/>
              <a:gd name="connsiteY607" fmla="*/ 499821 h 4532507"/>
              <a:gd name="connsiteX608" fmla="*/ 4068889 w 12146583"/>
              <a:gd name="connsiteY608" fmla="*/ 515976 h 4532507"/>
              <a:gd name="connsiteX609" fmla="*/ 4068889 w 12146583"/>
              <a:gd name="connsiteY609" fmla="*/ 499821 h 4532507"/>
              <a:gd name="connsiteX610" fmla="*/ 4051506 w 12146583"/>
              <a:gd name="connsiteY610" fmla="*/ 499821 h 4532507"/>
              <a:gd name="connsiteX611" fmla="*/ 4043142 w 12146583"/>
              <a:gd name="connsiteY611" fmla="*/ 499821 h 4532507"/>
              <a:gd name="connsiteX612" fmla="*/ 4037993 w 12146583"/>
              <a:gd name="connsiteY612" fmla="*/ 499821 h 4532507"/>
              <a:gd name="connsiteX613" fmla="*/ 4053442 w 12146583"/>
              <a:gd name="connsiteY613" fmla="*/ 491743 h 4532507"/>
              <a:gd name="connsiteX614" fmla="*/ 4019520 w 12146583"/>
              <a:gd name="connsiteY614" fmla="*/ 487949 h 4532507"/>
              <a:gd name="connsiteX615" fmla="*/ 4018044 w 12146583"/>
              <a:gd name="connsiteY615" fmla="*/ 487711 h 4532507"/>
              <a:gd name="connsiteX616" fmla="*/ 3996807 w 12146583"/>
              <a:gd name="connsiteY616" fmla="*/ 483679 h 4532507"/>
              <a:gd name="connsiteX617" fmla="*/ 4114757 w 12146583"/>
              <a:gd name="connsiteY617" fmla="*/ 474871 h 4532507"/>
              <a:gd name="connsiteX618" fmla="*/ 4089867 w 12146583"/>
              <a:gd name="connsiteY618" fmla="*/ 483679 h 4532507"/>
              <a:gd name="connsiteX619" fmla="*/ 4114757 w 12146583"/>
              <a:gd name="connsiteY619" fmla="*/ 483679 h 4532507"/>
              <a:gd name="connsiteX620" fmla="*/ 2689531 w 12146583"/>
              <a:gd name="connsiteY620" fmla="*/ 466063 h 4532507"/>
              <a:gd name="connsiteX621" fmla="*/ 2664657 w 12146583"/>
              <a:gd name="connsiteY621" fmla="*/ 483679 h 4532507"/>
              <a:gd name="connsiteX622" fmla="*/ 2689531 w 12146583"/>
              <a:gd name="connsiteY622" fmla="*/ 466063 h 4532507"/>
              <a:gd name="connsiteX623" fmla="*/ 2309420 w 12146583"/>
              <a:gd name="connsiteY623" fmla="*/ 456160 h 4532507"/>
              <a:gd name="connsiteX624" fmla="*/ 2296729 w 12146583"/>
              <a:gd name="connsiteY624" fmla="*/ 457133 h 4532507"/>
              <a:gd name="connsiteX625" fmla="*/ 2279621 w 12146583"/>
              <a:gd name="connsiteY625" fmla="*/ 466063 h 4532507"/>
              <a:gd name="connsiteX626" fmla="*/ 2284722 w 12146583"/>
              <a:gd name="connsiteY626" fmla="*/ 477211 h 4532507"/>
              <a:gd name="connsiteX627" fmla="*/ 2289985 w 12146583"/>
              <a:gd name="connsiteY627" fmla="*/ 474871 h 4532507"/>
              <a:gd name="connsiteX628" fmla="*/ 2336623 w 12146583"/>
              <a:gd name="connsiteY628" fmla="*/ 457256 h 4532507"/>
              <a:gd name="connsiteX629" fmla="*/ 2312013 w 12146583"/>
              <a:gd name="connsiteY629" fmla="*/ 460557 h 4532507"/>
              <a:gd name="connsiteX630" fmla="*/ 2296576 w 12146583"/>
              <a:gd name="connsiteY630" fmla="*/ 457527 h 4532507"/>
              <a:gd name="connsiteX631" fmla="*/ 4341943 w 12146583"/>
              <a:gd name="connsiteY631" fmla="*/ 448998 h 4532507"/>
              <a:gd name="connsiteX632" fmla="*/ 4331256 w 12146583"/>
              <a:gd name="connsiteY632" fmla="*/ 450654 h 4532507"/>
              <a:gd name="connsiteX633" fmla="*/ 4345503 w 12146583"/>
              <a:gd name="connsiteY633" fmla="*/ 457256 h 4532507"/>
              <a:gd name="connsiteX634" fmla="*/ 4341943 w 12146583"/>
              <a:gd name="connsiteY634" fmla="*/ 448998 h 4532507"/>
              <a:gd name="connsiteX635" fmla="*/ 4167074 w 12146583"/>
              <a:gd name="connsiteY635" fmla="*/ 448448 h 4532507"/>
              <a:gd name="connsiteX636" fmla="*/ 4146350 w 12146583"/>
              <a:gd name="connsiteY636" fmla="*/ 457256 h 4532507"/>
              <a:gd name="connsiteX637" fmla="*/ 4164481 w 12146583"/>
              <a:gd name="connsiteY637" fmla="*/ 460557 h 4532507"/>
              <a:gd name="connsiteX638" fmla="*/ 4172578 w 12146583"/>
              <a:gd name="connsiteY638" fmla="*/ 463452 h 4532507"/>
              <a:gd name="connsiteX639" fmla="*/ 4182625 w 12146583"/>
              <a:gd name="connsiteY639" fmla="*/ 457256 h 4532507"/>
              <a:gd name="connsiteX640" fmla="*/ 4167074 w 12146583"/>
              <a:gd name="connsiteY640" fmla="*/ 448448 h 4532507"/>
              <a:gd name="connsiteX641" fmla="*/ 2530727 w 12146583"/>
              <a:gd name="connsiteY641" fmla="*/ 448448 h 4532507"/>
              <a:gd name="connsiteX642" fmla="*/ 2535700 w 12146583"/>
              <a:gd name="connsiteY642" fmla="*/ 457256 h 4532507"/>
              <a:gd name="connsiteX643" fmla="*/ 2530727 w 12146583"/>
              <a:gd name="connsiteY643" fmla="*/ 448448 h 4532507"/>
              <a:gd name="connsiteX644" fmla="*/ 3615253 w 12146583"/>
              <a:gd name="connsiteY644" fmla="*/ 444037 h 4532507"/>
              <a:gd name="connsiteX645" fmla="*/ 3574221 w 12146583"/>
              <a:gd name="connsiteY645" fmla="*/ 448448 h 4532507"/>
              <a:gd name="connsiteX646" fmla="*/ 3615253 w 12146583"/>
              <a:gd name="connsiteY646" fmla="*/ 444037 h 4532507"/>
              <a:gd name="connsiteX647" fmla="*/ 2403768 w 12146583"/>
              <a:gd name="connsiteY647" fmla="*/ 441287 h 4532507"/>
              <a:gd name="connsiteX648" fmla="*/ 2397431 w 12146583"/>
              <a:gd name="connsiteY648" fmla="*/ 443306 h 4532507"/>
              <a:gd name="connsiteX649" fmla="*/ 2351831 w 12146583"/>
              <a:gd name="connsiteY649" fmla="*/ 451383 h 4532507"/>
              <a:gd name="connsiteX650" fmla="*/ 2341696 w 12146583"/>
              <a:gd name="connsiteY650" fmla="*/ 467538 h 4532507"/>
              <a:gd name="connsiteX651" fmla="*/ 2355234 w 12146583"/>
              <a:gd name="connsiteY651" fmla="*/ 476617 h 4532507"/>
              <a:gd name="connsiteX652" fmla="*/ 2372101 w 12146583"/>
              <a:gd name="connsiteY652" fmla="*/ 475602 h 4532507"/>
              <a:gd name="connsiteX653" fmla="*/ 2356892 w 12146583"/>
              <a:gd name="connsiteY653" fmla="*/ 459461 h 4532507"/>
              <a:gd name="connsiteX654" fmla="*/ 2392370 w 12146583"/>
              <a:gd name="connsiteY654" fmla="*/ 459461 h 4532507"/>
              <a:gd name="connsiteX655" fmla="*/ 2403768 w 12146583"/>
              <a:gd name="connsiteY655" fmla="*/ 441287 h 4532507"/>
              <a:gd name="connsiteX656" fmla="*/ 2803551 w 12146583"/>
              <a:gd name="connsiteY656" fmla="*/ 436879 h 4532507"/>
              <a:gd name="connsiteX657" fmla="*/ 2787260 w 12146583"/>
              <a:gd name="connsiteY657" fmla="*/ 441832 h 4532507"/>
              <a:gd name="connsiteX658" fmla="*/ 2801521 w 12146583"/>
              <a:gd name="connsiteY658" fmla="*/ 444321 h 4532507"/>
              <a:gd name="connsiteX659" fmla="*/ 2819842 w 12146583"/>
              <a:gd name="connsiteY659" fmla="*/ 441832 h 4532507"/>
              <a:gd name="connsiteX660" fmla="*/ 2803551 w 12146583"/>
              <a:gd name="connsiteY660" fmla="*/ 436879 h 4532507"/>
              <a:gd name="connsiteX661" fmla="*/ 3883616 w 12146583"/>
              <a:gd name="connsiteY661" fmla="*/ 435228 h 4532507"/>
              <a:gd name="connsiteX662" fmla="*/ 3883616 w 12146583"/>
              <a:gd name="connsiteY662" fmla="*/ 444037 h 4532507"/>
              <a:gd name="connsiteX663" fmla="*/ 3908821 w 12146583"/>
              <a:gd name="connsiteY663" fmla="*/ 435228 h 4532507"/>
              <a:gd name="connsiteX664" fmla="*/ 2855130 w 12146583"/>
              <a:gd name="connsiteY664" fmla="*/ 435228 h 4532507"/>
              <a:gd name="connsiteX665" fmla="*/ 2825270 w 12146583"/>
              <a:gd name="connsiteY665" fmla="*/ 444037 h 4532507"/>
              <a:gd name="connsiteX666" fmla="*/ 2855130 w 12146583"/>
              <a:gd name="connsiteY666" fmla="*/ 435228 h 4532507"/>
              <a:gd name="connsiteX667" fmla="*/ 4227840 w 12146583"/>
              <a:gd name="connsiteY667" fmla="*/ 431377 h 4532507"/>
              <a:gd name="connsiteX668" fmla="*/ 4221988 w 12146583"/>
              <a:gd name="connsiteY668" fmla="*/ 434350 h 4532507"/>
              <a:gd name="connsiteX669" fmla="*/ 4239818 w 12146583"/>
              <a:gd name="connsiteY669" fmla="*/ 441151 h 4532507"/>
              <a:gd name="connsiteX670" fmla="*/ 4239797 w 12146583"/>
              <a:gd name="connsiteY670" fmla="*/ 441162 h 4532507"/>
              <a:gd name="connsiteX671" fmla="*/ 4216788 w 12146583"/>
              <a:gd name="connsiteY671" fmla="*/ 446242 h 4532507"/>
              <a:gd name="connsiteX672" fmla="*/ 4190761 w 12146583"/>
              <a:gd name="connsiteY672" fmla="*/ 450207 h 4532507"/>
              <a:gd name="connsiteX673" fmla="*/ 4201250 w 12146583"/>
              <a:gd name="connsiteY673" fmla="*/ 455537 h 4532507"/>
              <a:gd name="connsiteX674" fmla="*/ 4220038 w 12146583"/>
              <a:gd name="connsiteY674" fmla="*/ 451194 h 4532507"/>
              <a:gd name="connsiteX675" fmla="*/ 4235362 w 12146583"/>
              <a:gd name="connsiteY675" fmla="*/ 443415 h 4532507"/>
              <a:gd name="connsiteX676" fmla="*/ 4239797 w 12146583"/>
              <a:gd name="connsiteY676" fmla="*/ 441162 h 4532507"/>
              <a:gd name="connsiteX677" fmla="*/ 4239829 w 12146583"/>
              <a:gd name="connsiteY677" fmla="*/ 441155 h 4532507"/>
              <a:gd name="connsiteX678" fmla="*/ 4239818 w 12146583"/>
              <a:gd name="connsiteY678" fmla="*/ 441151 h 4532507"/>
              <a:gd name="connsiteX679" fmla="*/ 4253202 w 12146583"/>
              <a:gd name="connsiteY679" fmla="*/ 434350 h 4532507"/>
              <a:gd name="connsiteX680" fmla="*/ 4227840 w 12146583"/>
              <a:gd name="connsiteY680" fmla="*/ 431377 h 4532507"/>
              <a:gd name="connsiteX681" fmla="*/ 2462396 w 12146583"/>
              <a:gd name="connsiteY681" fmla="*/ 428020 h 4532507"/>
              <a:gd name="connsiteX682" fmla="*/ 2412639 w 12146583"/>
              <a:gd name="connsiteY682" fmla="*/ 441399 h 4532507"/>
              <a:gd name="connsiteX683" fmla="*/ 2418739 w 12146583"/>
              <a:gd name="connsiteY683" fmla="*/ 446852 h 4532507"/>
              <a:gd name="connsiteX684" fmla="*/ 2434099 w 12146583"/>
              <a:gd name="connsiteY684" fmla="*/ 443387 h 4532507"/>
              <a:gd name="connsiteX685" fmla="*/ 2475081 w 12146583"/>
              <a:gd name="connsiteY685" fmla="*/ 433471 h 4532507"/>
              <a:gd name="connsiteX686" fmla="*/ 2462396 w 12146583"/>
              <a:gd name="connsiteY686" fmla="*/ 428020 h 4532507"/>
              <a:gd name="connsiteX687" fmla="*/ 4141124 w 12146583"/>
              <a:gd name="connsiteY687" fmla="*/ 408805 h 4532507"/>
              <a:gd name="connsiteX688" fmla="*/ 4154359 w 12146583"/>
              <a:gd name="connsiteY688" fmla="*/ 419819 h 4532507"/>
              <a:gd name="connsiteX689" fmla="*/ 4166341 w 12146583"/>
              <a:gd name="connsiteY689" fmla="*/ 408805 h 4532507"/>
              <a:gd name="connsiteX690" fmla="*/ 4141124 w 12146583"/>
              <a:gd name="connsiteY690" fmla="*/ 408805 h 4532507"/>
              <a:gd name="connsiteX691" fmla="*/ 4777529 w 12146583"/>
              <a:gd name="connsiteY691" fmla="*/ 391189 h 4532507"/>
              <a:gd name="connsiteX692" fmla="*/ 4775405 w 12146583"/>
              <a:gd name="connsiteY692" fmla="*/ 402337 h 4532507"/>
              <a:gd name="connsiteX693" fmla="*/ 4782578 w 12146583"/>
              <a:gd name="connsiteY693" fmla="*/ 399997 h 4532507"/>
              <a:gd name="connsiteX694" fmla="*/ 4777529 w 12146583"/>
              <a:gd name="connsiteY694" fmla="*/ 391189 h 4532507"/>
              <a:gd name="connsiteX695" fmla="*/ 3843281 w 12146583"/>
              <a:gd name="connsiteY695" fmla="*/ 391189 h 4532507"/>
              <a:gd name="connsiteX696" fmla="*/ 3858413 w 12146583"/>
              <a:gd name="connsiteY696" fmla="*/ 408805 h 4532507"/>
              <a:gd name="connsiteX697" fmla="*/ 3878581 w 12146583"/>
              <a:gd name="connsiteY697" fmla="*/ 408805 h 4532507"/>
              <a:gd name="connsiteX698" fmla="*/ 3870383 w 12146583"/>
              <a:gd name="connsiteY698" fmla="*/ 402203 h 4532507"/>
              <a:gd name="connsiteX699" fmla="*/ 3843281 w 12146583"/>
              <a:gd name="connsiteY699" fmla="*/ 391189 h 4532507"/>
              <a:gd name="connsiteX700" fmla="*/ 3683122 w 12146583"/>
              <a:gd name="connsiteY700" fmla="*/ 391189 h 4532507"/>
              <a:gd name="connsiteX701" fmla="*/ 3620680 w 12146583"/>
              <a:gd name="connsiteY701" fmla="*/ 417614 h 4532507"/>
              <a:gd name="connsiteX702" fmla="*/ 3646695 w 12146583"/>
              <a:gd name="connsiteY702" fmla="*/ 408805 h 4532507"/>
              <a:gd name="connsiteX703" fmla="*/ 3683122 w 12146583"/>
              <a:gd name="connsiteY703" fmla="*/ 391189 h 4532507"/>
              <a:gd name="connsiteX704" fmla="*/ 2921646 w 12146583"/>
              <a:gd name="connsiteY704" fmla="*/ 391189 h 4532507"/>
              <a:gd name="connsiteX705" fmla="*/ 2906716 w 12146583"/>
              <a:gd name="connsiteY705" fmla="*/ 408805 h 4532507"/>
              <a:gd name="connsiteX706" fmla="*/ 2921646 w 12146583"/>
              <a:gd name="connsiteY706" fmla="*/ 391189 h 4532507"/>
              <a:gd name="connsiteX707" fmla="*/ 2706208 w 12146583"/>
              <a:gd name="connsiteY707" fmla="*/ 391189 h 4532507"/>
              <a:gd name="connsiteX708" fmla="*/ 2675968 w 12146583"/>
              <a:gd name="connsiteY708" fmla="*/ 408805 h 4532507"/>
              <a:gd name="connsiteX709" fmla="*/ 2706208 w 12146583"/>
              <a:gd name="connsiteY709" fmla="*/ 391189 h 4532507"/>
              <a:gd name="connsiteX710" fmla="*/ 2577643 w 12146583"/>
              <a:gd name="connsiteY710" fmla="*/ 391189 h 4532507"/>
              <a:gd name="connsiteX711" fmla="*/ 2504941 w 12146583"/>
              <a:gd name="connsiteY711" fmla="*/ 417614 h 4532507"/>
              <a:gd name="connsiteX712" fmla="*/ 2509242 w 12146583"/>
              <a:gd name="connsiteY712" fmla="*/ 425055 h 4532507"/>
              <a:gd name="connsiteX713" fmla="*/ 2519871 w 12146583"/>
              <a:gd name="connsiteY713" fmla="*/ 424216 h 4532507"/>
              <a:gd name="connsiteX714" fmla="*/ 2546479 w 12146583"/>
              <a:gd name="connsiteY714" fmla="*/ 417614 h 4532507"/>
              <a:gd name="connsiteX715" fmla="*/ 2624382 w 12146583"/>
              <a:gd name="connsiteY715" fmla="*/ 399997 h 4532507"/>
              <a:gd name="connsiteX716" fmla="*/ 2593232 w 12146583"/>
              <a:gd name="connsiteY716" fmla="*/ 402203 h 4532507"/>
              <a:gd name="connsiteX717" fmla="*/ 4546618 w 12146583"/>
              <a:gd name="connsiteY717" fmla="*/ 383774 h 4532507"/>
              <a:gd name="connsiteX718" fmla="*/ 4581956 w 12146583"/>
              <a:gd name="connsiteY718" fmla="*/ 393165 h 4532507"/>
              <a:gd name="connsiteX719" fmla="*/ 4563966 w 12146583"/>
              <a:gd name="connsiteY719" fmla="*/ 403596 h 4532507"/>
              <a:gd name="connsiteX720" fmla="*/ 4526044 w 12146583"/>
              <a:gd name="connsiteY720" fmla="*/ 400471 h 4532507"/>
              <a:gd name="connsiteX721" fmla="*/ 4546618 w 12146583"/>
              <a:gd name="connsiteY721" fmla="*/ 383774 h 4532507"/>
              <a:gd name="connsiteX722" fmla="*/ 3013604 w 12146583"/>
              <a:gd name="connsiteY722" fmla="*/ 373574 h 4532507"/>
              <a:gd name="connsiteX723" fmla="*/ 2952530 w 12146583"/>
              <a:gd name="connsiteY723" fmla="*/ 417614 h 4532507"/>
              <a:gd name="connsiteX724" fmla="*/ 2967157 w 12146583"/>
              <a:gd name="connsiteY724" fmla="*/ 420914 h 4532507"/>
              <a:gd name="connsiteX725" fmla="*/ 2977976 w 12146583"/>
              <a:gd name="connsiteY725" fmla="*/ 417614 h 4532507"/>
              <a:gd name="connsiteX726" fmla="*/ 3013604 w 12146583"/>
              <a:gd name="connsiteY726" fmla="*/ 373574 h 4532507"/>
              <a:gd name="connsiteX727" fmla="*/ 4285327 w 12146583"/>
              <a:gd name="connsiteY727" fmla="*/ 360368 h 4532507"/>
              <a:gd name="connsiteX728" fmla="*/ 4295284 w 12146583"/>
              <a:gd name="connsiteY728" fmla="*/ 369176 h 4532507"/>
              <a:gd name="connsiteX729" fmla="*/ 4310214 w 12146583"/>
              <a:gd name="connsiteY729" fmla="*/ 369176 h 4532507"/>
              <a:gd name="connsiteX730" fmla="*/ 4285327 w 12146583"/>
              <a:gd name="connsiteY730" fmla="*/ 360368 h 4532507"/>
              <a:gd name="connsiteX731" fmla="*/ 4905605 w 12146583"/>
              <a:gd name="connsiteY731" fmla="*/ 350319 h 4532507"/>
              <a:gd name="connsiteX732" fmla="*/ 4874867 w 12146583"/>
              <a:gd name="connsiteY732" fmla="*/ 351561 h 4532507"/>
              <a:gd name="connsiteX733" fmla="*/ 4896819 w 12146583"/>
              <a:gd name="connsiteY733" fmla="*/ 357743 h 4532507"/>
              <a:gd name="connsiteX734" fmla="*/ 4909992 w 12146583"/>
              <a:gd name="connsiteY734" fmla="*/ 354861 h 4532507"/>
              <a:gd name="connsiteX735" fmla="*/ 4905605 w 12146583"/>
              <a:gd name="connsiteY735" fmla="*/ 350319 h 4532507"/>
              <a:gd name="connsiteX736" fmla="*/ 4198010 w 12146583"/>
              <a:gd name="connsiteY736" fmla="*/ 342753 h 4532507"/>
              <a:gd name="connsiteX737" fmla="*/ 4203135 w 12146583"/>
              <a:gd name="connsiteY737" fmla="*/ 360368 h 4532507"/>
              <a:gd name="connsiteX738" fmla="*/ 4187749 w 12146583"/>
              <a:gd name="connsiteY738" fmla="*/ 369176 h 4532507"/>
              <a:gd name="connsiteX739" fmla="*/ 4213383 w 12146583"/>
              <a:gd name="connsiteY739" fmla="*/ 360368 h 4532507"/>
              <a:gd name="connsiteX740" fmla="*/ 4228770 w 12146583"/>
              <a:gd name="connsiteY740" fmla="*/ 342753 h 4532507"/>
              <a:gd name="connsiteX741" fmla="*/ 3101478 w 12146583"/>
              <a:gd name="connsiteY741" fmla="*/ 301465 h 4532507"/>
              <a:gd name="connsiteX742" fmla="*/ 3082157 w 12146583"/>
              <a:gd name="connsiteY742" fmla="*/ 316328 h 4532507"/>
              <a:gd name="connsiteX743" fmla="*/ 3107601 w 12146583"/>
              <a:gd name="connsiteY743" fmla="*/ 307520 h 4532507"/>
              <a:gd name="connsiteX744" fmla="*/ 3101478 w 12146583"/>
              <a:gd name="connsiteY744" fmla="*/ 301465 h 4532507"/>
              <a:gd name="connsiteX745" fmla="*/ 4084895 w 12146583"/>
              <a:gd name="connsiteY745" fmla="*/ 298713 h 4532507"/>
              <a:gd name="connsiteX746" fmla="*/ 4002159 w 12146583"/>
              <a:gd name="connsiteY746" fmla="*/ 316328 h 4532507"/>
              <a:gd name="connsiteX747" fmla="*/ 4084895 w 12146583"/>
              <a:gd name="connsiteY747" fmla="*/ 298713 h 4532507"/>
              <a:gd name="connsiteX748" fmla="*/ 4983465 w 12146583"/>
              <a:gd name="connsiteY748" fmla="*/ 285494 h 4532507"/>
              <a:gd name="connsiteX749" fmla="*/ 4918304 w 12146583"/>
              <a:gd name="connsiteY749" fmla="*/ 307520 h 4532507"/>
              <a:gd name="connsiteX750" fmla="*/ 4983465 w 12146583"/>
              <a:gd name="connsiteY750" fmla="*/ 285494 h 4532507"/>
              <a:gd name="connsiteX751" fmla="*/ 3107601 w 12146583"/>
              <a:gd name="connsiteY751" fmla="*/ 284034 h 4532507"/>
              <a:gd name="connsiteX752" fmla="*/ 3073238 w 12146583"/>
              <a:gd name="connsiteY752" fmla="*/ 288159 h 4532507"/>
              <a:gd name="connsiteX753" fmla="*/ 3043213 w 12146583"/>
              <a:gd name="connsiteY753" fmla="*/ 297738 h 4532507"/>
              <a:gd name="connsiteX754" fmla="*/ 2967853 w 12146583"/>
              <a:gd name="connsiteY754" fmla="*/ 316328 h 4532507"/>
              <a:gd name="connsiteX755" fmla="*/ 2967853 w 12146583"/>
              <a:gd name="connsiteY755" fmla="*/ 333945 h 4532507"/>
              <a:gd name="connsiteX756" fmla="*/ 3059711 w 12146583"/>
              <a:gd name="connsiteY756" fmla="*/ 307520 h 4532507"/>
              <a:gd name="connsiteX757" fmla="*/ 3075022 w 12146583"/>
              <a:gd name="connsiteY757" fmla="*/ 298713 h 4532507"/>
              <a:gd name="connsiteX758" fmla="*/ 3092963 w 12146583"/>
              <a:gd name="connsiteY758" fmla="*/ 291365 h 4532507"/>
              <a:gd name="connsiteX759" fmla="*/ 3107601 w 12146583"/>
              <a:gd name="connsiteY759" fmla="*/ 284034 h 4532507"/>
              <a:gd name="connsiteX760" fmla="*/ 3279984 w 12146583"/>
              <a:gd name="connsiteY760" fmla="*/ 273383 h 4532507"/>
              <a:gd name="connsiteX761" fmla="*/ 3267772 w 12146583"/>
              <a:gd name="connsiteY761" fmla="*/ 276685 h 4532507"/>
              <a:gd name="connsiteX762" fmla="*/ 3267772 w 12146583"/>
              <a:gd name="connsiteY762" fmla="*/ 285494 h 4532507"/>
              <a:gd name="connsiteX763" fmla="*/ 3292205 w 12146583"/>
              <a:gd name="connsiteY763" fmla="*/ 276685 h 4532507"/>
              <a:gd name="connsiteX764" fmla="*/ 3279984 w 12146583"/>
              <a:gd name="connsiteY764" fmla="*/ 273383 h 4532507"/>
              <a:gd name="connsiteX765" fmla="*/ 4116535 w 12146583"/>
              <a:gd name="connsiteY765" fmla="*/ 269305 h 4532507"/>
              <a:gd name="connsiteX766" fmla="*/ 4084617 w 12146583"/>
              <a:gd name="connsiteY766" fmla="*/ 289905 h 4532507"/>
              <a:gd name="connsiteX767" fmla="*/ 4115566 w 12146583"/>
              <a:gd name="connsiteY767" fmla="*/ 274481 h 4532507"/>
              <a:gd name="connsiteX768" fmla="*/ 4116535 w 12146583"/>
              <a:gd name="connsiteY768" fmla="*/ 269305 h 4532507"/>
              <a:gd name="connsiteX769" fmla="*/ 3550104 w 12146583"/>
              <a:gd name="connsiteY769" fmla="*/ 267879 h 4532507"/>
              <a:gd name="connsiteX770" fmla="*/ 3493092 w 12146583"/>
              <a:gd name="connsiteY770" fmla="*/ 285494 h 4532507"/>
              <a:gd name="connsiteX771" fmla="*/ 3550104 w 12146583"/>
              <a:gd name="connsiteY771" fmla="*/ 267879 h 4532507"/>
              <a:gd name="connsiteX772" fmla="*/ 3045300 w 12146583"/>
              <a:gd name="connsiteY772" fmla="*/ 266972 h 4532507"/>
              <a:gd name="connsiteX773" fmla="*/ 3051726 w 12146583"/>
              <a:gd name="connsiteY773" fmla="*/ 268015 h 4532507"/>
              <a:gd name="connsiteX774" fmla="*/ 3051534 w 12146583"/>
              <a:gd name="connsiteY774" fmla="*/ 269103 h 4532507"/>
              <a:gd name="connsiteX775" fmla="*/ 4020421 w 12146583"/>
              <a:gd name="connsiteY775" fmla="*/ 261273 h 4532507"/>
              <a:gd name="connsiteX776" fmla="*/ 4000742 w 12146583"/>
              <a:gd name="connsiteY776" fmla="*/ 267879 h 4532507"/>
              <a:gd name="connsiteX777" fmla="*/ 4011599 w 12146583"/>
              <a:gd name="connsiteY777" fmla="*/ 276685 h 4532507"/>
              <a:gd name="connsiteX778" fmla="*/ 4044179 w 12146583"/>
              <a:gd name="connsiteY778" fmla="*/ 267879 h 4532507"/>
              <a:gd name="connsiteX779" fmla="*/ 4020421 w 12146583"/>
              <a:gd name="connsiteY779" fmla="*/ 261273 h 4532507"/>
              <a:gd name="connsiteX780" fmla="*/ 4022455 w 12146583"/>
              <a:gd name="connsiteY780" fmla="*/ 232646 h 4532507"/>
              <a:gd name="connsiteX781" fmla="*/ 3965023 w 12146583"/>
              <a:gd name="connsiteY781" fmla="*/ 241454 h 4532507"/>
              <a:gd name="connsiteX782" fmla="*/ 4022455 w 12146583"/>
              <a:gd name="connsiteY782" fmla="*/ 232646 h 4532507"/>
              <a:gd name="connsiteX783" fmla="*/ 3642406 w 12146583"/>
              <a:gd name="connsiteY783" fmla="*/ 232646 h 4532507"/>
              <a:gd name="connsiteX784" fmla="*/ 3590820 w 12146583"/>
              <a:gd name="connsiteY784" fmla="*/ 250262 h 4532507"/>
              <a:gd name="connsiteX785" fmla="*/ 3642406 w 12146583"/>
              <a:gd name="connsiteY785" fmla="*/ 232646 h 4532507"/>
              <a:gd name="connsiteX786" fmla="*/ 4766623 w 12146583"/>
              <a:gd name="connsiteY786" fmla="*/ 223838 h 4532507"/>
              <a:gd name="connsiteX787" fmla="*/ 4730992 w 12146583"/>
              <a:gd name="connsiteY787" fmla="*/ 241454 h 4532507"/>
              <a:gd name="connsiteX788" fmla="*/ 4766623 w 12146583"/>
              <a:gd name="connsiteY788" fmla="*/ 223838 h 4532507"/>
              <a:gd name="connsiteX789" fmla="*/ 3576017 w 12146583"/>
              <a:gd name="connsiteY789" fmla="*/ 222737 h 4532507"/>
              <a:gd name="connsiteX790" fmla="*/ 3570007 w 12146583"/>
              <a:gd name="connsiteY790" fmla="*/ 223838 h 4532507"/>
              <a:gd name="connsiteX791" fmla="*/ 3539236 w 12146583"/>
              <a:gd name="connsiteY791" fmla="*/ 241454 h 4532507"/>
              <a:gd name="connsiteX792" fmla="*/ 3585392 w 12146583"/>
              <a:gd name="connsiteY792" fmla="*/ 232646 h 4532507"/>
              <a:gd name="connsiteX793" fmla="*/ 3576017 w 12146583"/>
              <a:gd name="connsiteY793" fmla="*/ 222737 h 4532507"/>
              <a:gd name="connsiteX794" fmla="*/ 3377376 w 12146583"/>
              <a:gd name="connsiteY794" fmla="*/ 217233 h 4532507"/>
              <a:gd name="connsiteX795" fmla="*/ 3358593 w 12146583"/>
              <a:gd name="connsiteY795" fmla="*/ 223838 h 4532507"/>
              <a:gd name="connsiteX796" fmla="*/ 3270479 w 12146583"/>
              <a:gd name="connsiteY796" fmla="*/ 241454 h 4532507"/>
              <a:gd name="connsiteX797" fmla="*/ 3384507 w 12146583"/>
              <a:gd name="connsiteY797" fmla="*/ 223838 h 4532507"/>
              <a:gd name="connsiteX798" fmla="*/ 3377376 w 12146583"/>
              <a:gd name="connsiteY798" fmla="*/ 217233 h 4532507"/>
              <a:gd name="connsiteX799" fmla="*/ 3422320 w 12146583"/>
              <a:gd name="connsiteY799" fmla="*/ 215211 h 4532507"/>
              <a:gd name="connsiteX800" fmla="*/ 3389934 w 12146583"/>
              <a:gd name="connsiteY800" fmla="*/ 217966 h 4532507"/>
              <a:gd name="connsiteX801" fmla="*/ 3410659 w 12146583"/>
              <a:gd name="connsiteY801" fmla="*/ 226220 h 4532507"/>
              <a:gd name="connsiteX802" fmla="*/ 3446934 w 12146583"/>
              <a:gd name="connsiteY802" fmla="*/ 217966 h 4532507"/>
              <a:gd name="connsiteX803" fmla="*/ 3422320 w 12146583"/>
              <a:gd name="connsiteY803" fmla="*/ 215211 h 4532507"/>
              <a:gd name="connsiteX804" fmla="*/ 3775753 w 12146583"/>
              <a:gd name="connsiteY804" fmla="*/ 215031 h 4532507"/>
              <a:gd name="connsiteX805" fmla="*/ 3755394 w 12146583"/>
              <a:gd name="connsiteY805" fmla="*/ 223838 h 4532507"/>
              <a:gd name="connsiteX806" fmla="*/ 3740123 w 12146583"/>
              <a:gd name="connsiteY806" fmla="*/ 232646 h 4532507"/>
              <a:gd name="connsiteX807" fmla="*/ 3754294 w 12146583"/>
              <a:gd name="connsiteY807" fmla="*/ 225638 h 4532507"/>
              <a:gd name="connsiteX808" fmla="*/ 4996481 w 12146583"/>
              <a:gd name="connsiteY808" fmla="*/ 214746 h 4532507"/>
              <a:gd name="connsiteX809" fmla="*/ 4978024 w 12146583"/>
              <a:gd name="connsiteY809" fmla="*/ 217222 h 4532507"/>
              <a:gd name="connsiteX810" fmla="*/ 5002204 w 12146583"/>
              <a:gd name="connsiteY810" fmla="*/ 219699 h 4532507"/>
              <a:gd name="connsiteX811" fmla="*/ 5018754 w 12146583"/>
              <a:gd name="connsiteY811" fmla="*/ 217222 h 4532507"/>
              <a:gd name="connsiteX812" fmla="*/ 4996481 w 12146583"/>
              <a:gd name="connsiteY812" fmla="*/ 214746 h 4532507"/>
              <a:gd name="connsiteX813" fmla="*/ 3634821 w 12146583"/>
              <a:gd name="connsiteY813" fmla="*/ 214746 h 4532507"/>
              <a:gd name="connsiteX814" fmla="*/ 3616151 w 12146583"/>
              <a:gd name="connsiteY814" fmla="*/ 217222 h 4532507"/>
              <a:gd name="connsiteX815" fmla="*/ 3596248 w 12146583"/>
              <a:gd name="connsiteY815" fmla="*/ 223838 h 4532507"/>
              <a:gd name="connsiteX816" fmla="*/ 3646013 w 12146583"/>
              <a:gd name="connsiteY816" fmla="*/ 217222 h 4532507"/>
              <a:gd name="connsiteX817" fmla="*/ 3634821 w 12146583"/>
              <a:gd name="connsiteY817" fmla="*/ 214746 h 4532507"/>
              <a:gd name="connsiteX818" fmla="*/ 3467298 w 12146583"/>
              <a:gd name="connsiteY818" fmla="*/ 214746 h 4532507"/>
              <a:gd name="connsiteX819" fmla="*/ 3452033 w 12146583"/>
              <a:gd name="connsiteY819" fmla="*/ 217222 h 4532507"/>
              <a:gd name="connsiteX820" fmla="*/ 3463483 w 12146583"/>
              <a:gd name="connsiteY820" fmla="*/ 219699 h 4532507"/>
              <a:gd name="connsiteX821" fmla="*/ 3482564 w 12146583"/>
              <a:gd name="connsiteY821" fmla="*/ 217222 h 4532507"/>
              <a:gd name="connsiteX822" fmla="*/ 3467298 w 12146583"/>
              <a:gd name="connsiteY822" fmla="*/ 214746 h 4532507"/>
              <a:gd name="connsiteX823" fmla="*/ 4674764 w 12146583"/>
              <a:gd name="connsiteY823" fmla="*/ 201811 h 4532507"/>
              <a:gd name="connsiteX824" fmla="*/ 4654596 w 12146583"/>
              <a:gd name="connsiteY824" fmla="*/ 215031 h 4532507"/>
              <a:gd name="connsiteX825" fmla="*/ 4664679 w 12146583"/>
              <a:gd name="connsiteY825" fmla="*/ 215031 h 4532507"/>
              <a:gd name="connsiteX826" fmla="*/ 4663921 w 12146583"/>
              <a:gd name="connsiteY826" fmla="*/ 213055 h 4532507"/>
              <a:gd name="connsiteX827" fmla="*/ 4674764 w 12146583"/>
              <a:gd name="connsiteY827" fmla="*/ 201811 h 4532507"/>
              <a:gd name="connsiteX828" fmla="*/ 4021674 w 12146583"/>
              <a:gd name="connsiteY828" fmla="*/ 199941 h 4532507"/>
              <a:gd name="connsiteX829" fmla="*/ 3961824 w 12146583"/>
              <a:gd name="connsiteY829" fmla="*/ 208861 h 4532507"/>
              <a:gd name="connsiteX830" fmla="*/ 3977209 w 12146583"/>
              <a:gd name="connsiteY830" fmla="*/ 200933 h 4532507"/>
              <a:gd name="connsiteX831" fmla="*/ 3946451 w 12146583"/>
              <a:gd name="connsiteY831" fmla="*/ 208861 h 4532507"/>
              <a:gd name="connsiteX832" fmla="*/ 3965910 w 12146583"/>
              <a:gd name="connsiteY832" fmla="*/ 217656 h 4532507"/>
              <a:gd name="connsiteX833" fmla="*/ 4038739 w 12146583"/>
              <a:gd name="connsiteY833" fmla="*/ 200933 h 4532507"/>
              <a:gd name="connsiteX834" fmla="*/ 4021674 w 12146583"/>
              <a:gd name="connsiteY834" fmla="*/ 199941 h 4532507"/>
              <a:gd name="connsiteX835" fmla="*/ 5071046 w 12146583"/>
              <a:gd name="connsiteY835" fmla="*/ 191895 h 4532507"/>
              <a:gd name="connsiteX836" fmla="*/ 5045336 w 12146583"/>
              <a:gd name="connsiteY836" fmla="*/ 208577 h 4532507"/>
              <a:gd name="connsiteX837" fmla="*/ 5045336 w 12146583"/>
              <a:gd name="connsiteY837" fmla="*/ 225260 h 4532507"/>
              <a:gd name="connsiteX838" fmla="*/ 5035049 w 12146583"/>
              <a:gd name="connsiteY838" fmla="*/ 233608 h 4532507"/>
              <a:gd name="connsiteX839" fmla="*/ 4957931 w 12146583"/>
              <a:gd name="connsiteY839" fmla="*/ 225260 h 4532507"/>
              <a:gd name="connsiteX840" fmla="*/ 4963080 w 12146583"/>
              <a:gd name="connsiteY840" fmla="*/ 208577 h 4532507"/>
              <a:gd name="connsiteX841" fmla="*/ 5071046 w 12146583"/>
              <a:gd name="connsiteY841" fmla="*/ 191895 h 4532507"/>
              <a:gd name="connsiteX842" fmla="*/ 3661398 w 12146583"/>
              <a:gd name="connsiteY842" fmla="*/ 184197 h 4532507"/>
              <a:gd name="connsiteX843" fmla="*/ 3590820 w 12146583"/>
              <a:gd name="connsiteY843" fmla="*/ 201811 h 4532507"/>
              <a:gd name="connsiteX844" fmla="*/ 3661398 w 12146583"/>
              <a:gd name="connsiteY844" fmla="*/ 184197 h 4532507"/>
              <a:gd name="connsiteX845" fmla="*/ 3686496 w 12146583"/>
              <a:gd name="connsiteY845" fmla="*/ 181194 h 4532507"/>
              <a:gd name="connsiteX846" fmla="*/ 3677150 w 12146583"/>
              <a:gd name="connsiteY846" fmla="*/ 183466 h 4532507"/>
              <a:gd name="connsiteX847" fmla="*/ 3692890 w 12146583"/>
              <a:gd name="connsiteY847" fmla="*/ 199607 h 4532507"/>
              <a:gd name="connsiteX848" fmla="*/ 3661398 w 12146583"/>
              <a:gd name="connsiteY848" fmla="*/ 207685 h 4532507"/>
              <a:gd name="connsiteX849" fmla="*/ 3688715 w 12146583"/>
              <a:gd name="connsiteY849" fmla="*/ 216775 h 4532507"/>
              <a:gd name="connsiteX850" fmla="*/ 3692890 w 12146583"/>
              <a:gd name="connsiteY850" fmla="*/ 215760 h 4532507"/>
              <a:gd name="connsiteX851" fmla="*/ 3703392 w 12146583"/>
              <a:gd name="connsiteY851" fmla="*/ 199607 h 4532507"/>
              <a:gd name="connsiteX852" fmla="*/ 3740123 w 12146583"/>
              <a:gd name="connsiteY852" fmla="*/ 191543 h 4532507"/>
              <a:gd name="connsiteX853" fmla="*/ 3708642 w 12146583"/>
              <a:gd name="connsiteY853" fmla="*/ 183466 h 4532507"/>
              <a:gd name="connsiteX854" fmla="*/ 3686496 w 12146583"/>
              <a:gd name="connsiteY854" fmla="*/ 181194 h 4532507"/>
              <a:gd name="connsiteX855" fmla="*/ 4737622 w 12146583"/>
              <a:gd name="connsiteY855" fmla="*/ 166580 h 4532507"/>
              <a:gd name="connsiteX856" fmla="*/ 4711989 w 12146583"/>
              <a:gd name="connsiteY856" fmla="*/ 175388 h 4532507"/>
              <a:gd name="connsiteX857" fmla="*/ 4743001 w 12146583"/>
              <a:gd name="connsiteY857" fmla="*/ 186537 h 4532507"/>
              <a:gd name="connsiteX858" fmla="*/ 4758147 w 12146583"/>
              <a:gd name="connsiteY858" fmla="*/ 184197 h 4532507"/>
              <a:gd name="connsiteX859" fmla="*/ 4737622 w 12146583"/>
              <a:gd name="connsiteY859" fmla="*/ 166580 h 4532507"/>
              <a:gd name="connsiteX860" fmla="*/ 4678059 w 12146583"/>
              <a:gd name="connsiteY860" fmla="*/ 159974 h 4532507"/>
              <a:gd name="connsiteX861" fmla="*/ 4654975 w 12146583"/>
              <a:gd name="connsiteY861" fmla="*/ 166580 h 4532507"/>
              <a:gd name="connsiteX862" fmla="*/ 4701133 w 12146583"/>
              <a:gd name="connsiteY862" fmla="*/ 166580 h 4532507"/>
              <a:gd name="connsiteX863" fmla="*/ 4678059 w 12146583"/>
              <a:gd name="connsiteY863" fmla="*/ 159974 h 4532507"/>
              <a:gd name="connsiteX864" fmla="*/ 4770362 w 12146583"/>
              <a:gd name="connsiteY864" fmla="*/ 146762 h 4532507"/>
              <a:gd name="connsiteX865" fmla="*/ 4758147 w 12146583"/>
              <a:gd name="connsiteY865" fmla="*/ 148964 h 4532507"/>
              <a:gd name="connsiteX866" fmla="*/ 4782578 w 12146583"/>
              <a:gd name="connsiteY866" fmla="*/ 157772 h 4532507"/>
              <a:gd name="connsiteX867" fmla="*/ 4770362 w 12146583"/>
              <a:gd name="connsiteY867" fmla="*/ 146762 h 4532507"/>
              <a:gd name="connsiteX868" fmla="*/ 4858875 w 12146583"/>
              <a:gd name="connsiteY868" fmla="*/ 145661 h 4532507"/>
              <a:gd name="connsiteX869" fmla="*/ 4845007 w 12146583"/>
              <a:gd name="connsiteY869" fmla="*/ 148964 h 4532507"/>
              <a:gd name="connsiteX870" fmla="*/ 4880307 w 12146583"/>
              <a:gd name="connsiteY870" fmla="*/ 148964 h 4532507"/>
              <a:gd name="connsiteX871" fmla="*/ 4858875 w 12146583"/>
              <a:gd name="connsiteY871" fmla="*/ 145661 h 4532507"/>
              <a:gd name="connsiteX872" fmla="*/ 5010604 w 12146583"/>
              <a:gd name="connsiteY872" fmla="*/ 140155 h 4532507"/>
              <a:gd name="connsiteX873" fmla="*/ 4983465 w 12146583"/>
              <a:gd name="connsiteY873" fmla="*/ 148964 h 4532507"/>
              <a:gd name="connsiteX874" fmla="*/ 5010604 w 12146583"/>
              <a:gd name="connsiteY874" fmla="*/ 140155 h 4532507"/>
              <a:gd name="connsiteX875" fmla="*/ 4545504 w 12146583"/>
              <a:gd name="connsiteY875" fmla="*/ 134652 h 4532507"/>
              <a:gd name="connsiteX876" fmla="*/ 4521957 w 12146583"/>
              <a:gd name="connsiteY876" fmla="*/ 140155 h 4532507"/>
              <a:gd name="connsiteX877" fmla="*/ 4557587 w 12146583"/>
              <a:gd name="connsiteY877" fmla="*/ 148964 h 4532507"/>
              <a:gd name="connsiteX878" fmla="*/ 4545504 w 12146583"/>
              <a:gd name="connsiteY878" fmla="*/ 134652 h 4532507"/>
              <a:gd name="connsiteX879" fmla="*/ 5184161 w 12146583"/>
              <a:gd name="connsiteY879" fmla="*/ 133487 h 4532507"/>
              <a:gd name="connsiteX880" fmla="*/ 5180302 w 12146583"/>
              <a:gd name="connsiteY880" fmla="*/ 149126 h 4532507"/>
              <a:gd name="connsiteX881" fmla="*/ 5179228 w 12146583"/>
              <a:gd name="connsiteY881" fmla="*/ 149505 h 4532507"/>
              <a:gd name="connsiteX882" fmla="*/ 5060925 w 12146583"/>
              <a:gd name="connsiteY882" fmla="*/ 131349 h 4532507"/>
              <a:gd name="connsiteX883" fmla="*/ 5061635 w 12146583"/>
              <a:gd name="connsiteY883" fmla="*/ 157367 h 4532507"/>
              <a:gd name="connsiteX884" fmla="*/ 5081194 w 12146583"/>
              <a:gd name="connsiteY884" fmla="*/ 148964 h 4532507"/>
              <a:gd name="connsiteX885" fmla="*/ 5050790 w 12146583"/>
              <a:gd name="connsiteY885" fmla="*/ 148964 h 4532507"/>
              <a:gd name="connsiteX886" fmla="*/ 5060925 w 12146583"/>
              <a:gd name="connsiteY886" fmla="*/ 131349 h 4532507"/>
              <a:gd name="connsiteX887" fmla="*/ 4969078 w 12146583"/>
              <a:gd name="connsiteY887" fmla="*/ 126937 h 4532507"/>
              <a:gd name="connsiteX888" fmla="*/ 4958755 w 12146583"/>
              <a:gd name="connsiteY888" fmla="*/ 150073 h 4532507"/>
              <a:gd name="connsiteX889" fmla="*/ 4970356 w 12146583"/>
              <a:gd name="connsiteY889" fmla="*/ 152239 h 4532507"/>
              <a:gd name="connsiteX890" fmla="*/ 4979390 w 12146583"/>
              <a:gd name="connsiteY890" fmla="*/ 150073 h 4532507"/>
              <a:gd name="connsiteX891" fmla="*/ 4974228 w 12146583"/>
              <a:gd name="connsiteY891" fmla="*/ 134649 h 4532507"/>
              <a:gd name="connsiteX892" fmla="*/ 5005176 w 12146583"/>
              <a:gd name="connsiteY892" fmla="*/ 126937 h 4532507"/>
              <a:gd name="connsiteX893" fmla="*/ 4969078 w 12146583"/>
              <a:gd name="connsiteY893" fmla="*/ 126937 h 4532507"/>
              <a:gd name="connsiteX894" fmla="*/ 4931879 w 12146583"/>
              <a:gd name="connsiteY894" fmla="*/ 125841 h 4532507"/>
              <a:gd name="connsiteX895" fmla="*/ 4937307 w 12146583"/>
              <a:gd name="connsiteY895" fmla="*/ 141252 h 4532507"/>
              <a:gd name="connsiteX896" fmla="*/ 4949101 w 12146583"/>
              <a:gd name="connsiteY896" fmla="*/ 142104 h 4532507"/>
              <a:gd name="connsiteX897" fmla="*/ 4959032 w 12146583"/>
              <a:gd name="connsiteY897" fmla="*/ 125841 h 4532507"/>
              <a:gd name="connsiteX898" fmla="*/ 4931879 w 12146583"/>
              <a:gd name="connsiteY898" fmla="*/ 125841 h 4532507"/>
              <a:gd name="connsiteX899" fmla="*/ 4131040 w 12146583"/>
              <a:gd name="connsiteY899" fmla="*/ 118142 h 4532507"/>
              <a:gd name="connsiteX900" fmla="*/ 4149829 w 12146583"/>
              <a:gd name="connsiteY900" fmla="*/ 124746 h 4532507"/>
              <a:gd name="connsiteX901" fmla="*/ 4167328 w 12146583"/>
              <a:gd name="connsiteY901" fmla="*/ 124746 h 4532507"/>
              <a:gd name="connsiteX902" fmla="*/ 4182865 w 12146583"/>
              <a:gd name="connsiteY902" fmla="*/ 118142 h 4532507"/>
              <a:gd name="connsiteX903" fmla="*/ 4131040 w 12146583"/>
              <a:gd name="connsiteY903" fmla="*/ 118142 h 4532507"/>
              <a:gd name="connsiteX904" fmla="*/ 4752705 w 12146583"/>
              <a:gd name="connsiteY904" fmla="*/ 100514 h 4532507"/>
              <a:gd name="connsiteX905" fmla="*/ 4701133 w 12146583"/>
              <a:gd name="connsiteY905" fmla="*/ 118142 h 4532507"/>
              <a:gd name="connsiteX906" fmla="*/ 4752705 w 12146583"/>
              <a:gd name="connsiteY906" fmla="*/ 100514 h 4532507"/>
              <a:gd name="connsiteX907" fmla="*/ 5209873 w 12146583"/>
              <a:gd name="connsiteY907" fmla="*/ 100121 h 4532507"/>
              <a:gd name="connsiteX908" fmla="*/ 5250994 w 12146583"/>
              <a:gd name="connsiteY908" fmla="*/ 100121 h 4532507"/>
              <a:gd name="connsiteX909" fmla="*/ 5207317 w 12146583"/>
              <a:gd name="connsiteY909" fmla="*/ 102652 h 4532507"/>
              <a:gd name="connsiteX910" fmla="*/ 4599164 w 12146583"/>
              <a:gd name="connsiteY910" fmla="*/ 90786 h 4532507"/>
              <a:gd name="connsiteX911" fmla="*/ 4594015 w 12146583"/>
              <a:gd name="connsiteY911" fmla="*/ 107469 h 4532507"/>
              <a:gd name="connsiteX912" fmla="*/ 4501309 w 12146583"/>
              <a:gd name="connsiteY912" fmla="*/ 107469 h 4532507"/>
              <a:gd name="connsiteX913" fmla="*/ 4599164 w 12146583"/>
              <a:gd name="connsiteY913" fmla="*/ 90786 h 4532507"/>
              <a:gd name="connsiteX914" fmla="*/ 4695704 w 12146583"/>
              <a:gd name="connsiteY914" fmla="*/ 74090 h 4532507"/>
              <a:gd name="connsiteX915" fmla="*/ 4695704 w 12146583"/>
              <a:gd name="connsiteY915" fmla="*/ 82898 h 4532507"/>
              <a:gd name="connsiteX916" fmla="*/ 4742531 w 12146583"/>
              <a:gd name="connsiteY916" fmla="*/ 91706 h 4532507"/>
              <a:gd name="connsiteX917" fmla="*/ 4747734 w 12146583"/>
              <a:gd name="connsiteY917" fmla="*/ 82898 h 4532507"/>
              <a:gd name="connsiteX918" fmla="*/ 4695704 w 12146583"/>
              <a:gd name="connsiteY918" fmla="*/ 74090 h 4532507"/>
              <a:gd name="connsiteX919" fmla="*/ 4583715 w 12146583"/>
              <a:gd name="connsiteY919" fmla="*/ 74090 h 4532507"/>
              <a:gd name="connsiteX920" fmla="*/ 4511609 w 12146583"/>
              <a:gd name="connsiteY920" fmla="*/ 99134 h 4532507"/>
              <a:gd name="connsiteX921" fmla="*/ 4475560 w 12146583"/>
              <a:gd name="connsiteY921" fmla="*/ 99134 h 4532507"/>
              <a:gd name="connsiteX922" fmla="*/ 4444662 w 12146583"/>
              <a:gd name="connsiteY922" fmla="*/ 82438 h 4532507"/>
              <a:gd name="connsiteX923" fmla="*/ 4331357 w 12146583"/>
              <a:gd name="connsiteY923" fmla="*/ 99134 h 4532507"/>
              <a:gd name="connsiteX924" fmla="*/ 4285012 w 12146583"/>
              <a:gd name="connsiteY924" fmla="*/ 99134 h 4532507"/>
              <a:gd name="connsiteX925" fmla="*/ 4305609 w 12146583"/>
              <a:gd name="connsiteY925" fmla="*/ 107469 h 4532507"/>
              <a:gd name="connsiteX926" fmla="*/ 4259250 w 12146583"/>
              <a:gd name="connsiteY926" fmla="*/ 107469 h 4532507"/>
              <a:gd name="connsiteX927" fmla="*/ 4243801 w 12146583"/>
              <a:gd name="connsiteY927" fmla="*/ 124163 h 4532507"/>
              <a:gd name="connsiteX928" fmla="*/ 4212903 w 12146583"/>
              <a:gd name="connsiteY928" fmla="*/ 115815 h 4532507"/>
              <a:gd name="connsiteX929" fmla="*/ 4196809 w 12146583"/>
              <a:gd name="connsiteY929" fmla="*/ 115815 h 4532507"/>
              <a:gd name="connsiteX930" fmla="*/ 4094448 w 12146583"/>
              <a:gd name="connsiteY930" fmla="*/ 124163 h 4532507"/>
              <a:gd name="connsiteX931" fmla="*/ 4063550 w 12146583"/>
              <a:gd name="connsiteY931" fmla="*/ 140846 h 4532507"/>
              <a:gd name="connsiteX932" fmla="*/ 4022354 w 12146583"/>
              <a:gd name="connsiteY932" fmla="*/ 132512 h 4532507"/>
              <a:gd name="connsiteX933" fmla="*/ 3960545 w 12146583"/>
              <a:gd name="connsiteY933" fmla="*/ 140846 h 4532507"/>
              <a:gd name="connsiteX934" fmla="*/ 3965695 w 12146583"/>
              <a:gd name="connsiteY934" fmla="*/ 157543 h 4532507"/>
              <a:gd name="connsiteX935" fmla="*/ 3929647 w 12146583"/>
              <a:gd name="connsiteY935" fmla="*/ 157543 h 4532507"/>
              <a:gd name="connsiteX936" fmla="*/ 3939946 w 12146583"/>
              <a:gd name="connsiteY936" fmla="*/ 140846 h 4532507"/>
              <a:gd name="connsiteX937" fmla="*/ 3883288 w 12146583"/>
              <a:gd name="connsiteY937" fmla="*/ 149195 h 4532507"/>
              <a:gd name="connsiteX938" fmla="*/ 3883288 w 12146583"/>
              <a:gd name="connsiteY938" fmla="*/ 165891 h 4532507"/>
              <a:gd name="connsiteX939" fmla="*/ 3852390 w 12146583"/>
              <a:gd name="connsiteY939" fmla="*/ 182572 h 4532507"/>
              <a:gd name="connsiteX940" fmla="*/ 3831791 w 12146583"/>
              <a:gd name="connsiteY940" fmla="*/ 182572 h 4532507"/>
              <a:gd name="connsiteX941" fmla="*/ 3862689 w 12146583"/>
              <a:gd name="connsiteY941" fmla="*/ 165891 h 4532507"/>
              <a:gd name="connsiteX942" fmla="*/ 3816342 w 12146583"/>
              <a:gd name="connsiteY942" fmla="*/ 174224 h 4532507"/>
              <a:gd name="connsiteX943" fmla="*/ 3816342 w 12146583"/>
              <a:gd name="connsiteY943" fmla="*/ 182572 h 4532507"/>
              <a:gd name="connsiteX944" fmla="*/ 3769984 w 12146583"/>
              <a:gd name="connsiteY944" fmla="*/ 182572 h 4532507"/>
              <a:gd name="connsiteX945" fmla="*/ 3769984 w 12146583"/>
              <a:gd name="connsiteY945" fmla="*/ 199268 h 4532507"/>
              <a:gd name="connsiteX946" fmla="*/ 3821492 w 12146583"/>
              <a:gd name="connsiteY946" fmla="*/ 190920 h 4532507"/>
              <a:gd name="connsiteX947" fmla="*/ 3831791 w 12146583"/>
              <a:gd name="connsiteY947" fmla="*/ 199268 h 4532507"/>
              <a:gd name="connsiteX948" fmla="*/ 3888438 w 12146583"/>
              <a:gd name="connsiteY948" fmla="*/ 199268 h 4532507"/>
              <a:gd name="connsiteX949" fmla="*/ 3856248 w 12146583"/>
              <a:gd name="connsiteY949" fmla="*/ 207603 h 4532507"/>
              <a:gd name="connsiteX950" fmla="*/ 3816342 w 12146583"/>
              <a:gd name="connsiteY950" fmla="*/ 215951 h 4532507"/>
              <a:gd name="connsiteX951" fmla="*/ 3813445 w 12146583"/>
              <a:gd name="connsiteY951" fmla="*/ 226517 h 4532507"/>
              <a:gd name="connsiteX952" fmla="*/ 3826641 w 12146583"/>
              <a:gd name="connsiteY952" fmla="*/ 224298 h 4532507"/>
              <a:gd name="connsiteX953" fmla="*/ 3844103 w 12146583"/>
              <a:gd name="connsiteY953" fmla="*/ 210146 h 4532507"/>
              <a:gd name="connsiteX954" fmla="*/ 3889728 w 12146583"/>
              <a:gd name="connsiteY954" fmla="*/ 209699 h 4532507"/>
              <a:gd name="connsiteX955" fmla="*/ 3939946 w 12146583"/>
              <a:gd name="connsiteY955" fmla="*/ 199268 h 4532507"/>
              <a:gd name="connsiteX956" fmla="*/ 3919349 w 12146583"/>
              <a:gd name="connsiteY956" fmla="*/ 199268 h 4532507"/>
              <a:gd name="connsiteX957" fmla="*/ 3981144 w 12146583"/>
              <a:gd name="connsiteY957" fmla="*/ 165891 h 4532507"/>
              <a:gd name="connsiteX958" fmla="*/ 4032639 w 12146583"/>
              <a:gd name="connsiteY958" fmla="*/ 174224 h 4532507"/>
              <a:gd name="connsiteX959" fmla="*/ 4089299 w 12146583"/>
              <a:gd name="connsiteY959" fmla="*/ 149195 h 4532507"/>
              <a:gd name="connsiteX960" fmla="*/ 4151108 w 12146583"/>
              <a:gd name="connsiteY960" fmla="*/ 140846 h 4532507"/>
              <a:gd name="connsiteX961" fmla="*/ 4073849 w 12146583"/>
              <a:gd name="connsiteY961" fmla="*/ 165891 h 4532507"/>
              <a:gd name="connsiteX962" fmla="*/ 3970844 w 12146583"/>
              <a:gd name="connsiteY962" fmla="*/ 190920 h 4532507"/>
              <a:gd name="connsiteX963" fmla="*/ 3970844 w 12146583"/>
              <a:gd name="connsiteY963" fmla="*/ 199268 h 4532507"/>
              <a:gd name="connsiteX964" fmla="*/ 4037803 w 12146583"/>
              <a:gd name="connsiteY964" fmla="*/ 190920 h 4532507"/>
              <a:gd name="connsiteX965" fmla="*/ 4071913 w 12146583"/>
              <a:gd name="connsiteY965" fmla="*/ 177363 h 4532507"/>
              <a:gd name="connsiteX966" fmla="*/ 4108163 w 12146583"/>
              <a:gd name="connsiteY966" fmla="*/ 182343 h 4532507"/>
              <a:gd name="connsiteX967" fmla="*/ 4091235 w 12146583"/>
              <a:gd name="connsiteY967" fmla="*/ 183614 h 4532507"/>
              <a:gd name="connsiteX968" fmla="*/ 4119552 w 12146583"/>
              <a:gd name="connsiteY968" fmla="*/ 196129 h 4532507"/>
              <a:gd name="connsiteX969" fmla="*/ 4151108 w 12146583"/>
              <a:gd name="connsiteY969" fmla="*/ 182572 h 4532507"/>
              <a:gd name="connsiteX970" fmla="*/ 4104748 w 12146583"/>
              <a:gd name="connsiteY970" fmla="*/ 190920 h 4532507"/>
              <a:gd name="connsiteX971" fmla="*/ 4115047 w 12146583"/>
              <a:gd name="connsiteY971" fmla="*/ 174224 h 4532507"/>
              <a:gd name="connsiteX972" fmla="*/ 4156243 w 12146583"/>
              <a:gd name="connsiteY972" fmla="*/ 174224 h 4532507"/>
              <a:gd name="connsiteX973" fmla="*/ 4182005 w 12146583"/>
              <a:gd name="connsiteY973" fmla="*/ 182572 h 4532507"/>
              <a:gd name="connsiteX974" fmla="*/ 4192304 w 12146583"/>
              <a:gd name="connsiteY974" fmla="*/ 165891 h 4532507"/>
              <a:gd name="connsiteX975" fmla="*/ 4248951 w 12146583"/>
              <a:gd name="connsiteY975" fmla="*/ 165891 h 4532507"/>
              <a:gd name="connsiteX976" fmla="*/ 4223202 w 12146583"/>
              <a:gd name="connsiteY976" fmla="*/ 182572 h 4532507"/>
              <a:gd name="connsiteX977" fmla="*/ 4254100 w 12146583"/>
              <a:gd name="connsiteY977" fmla="*/ 165891 h 4532507"/>
              <a:gd name="connsiteX978" fmla="*/ 4279849 w 12146583"/>
              <a:gd name="connsiteY978" fmla="*/ 174224 h 4532507"/>
              <a:gd name="connsiteX979" fmla="*/ 4367406 w 12146583"/>
              <a:gd name="connsiteY979" fmla="*/ 140846 h 4532507"/>
              <a:gd name="connsiteX980" fmla="*/ 4403466 w 12146583"/>
              <a:gd name="connsiteY980" fmla="*/ 149195 h 4532507"/>
              <a:gd name="connsiteX981" fmla="*/ 4382854 w 12146583"/>
              <a:gd name="connsiteY981" fmla="*/ 157543 h 4532507"/>
              <a:gd name="connsiteX982" fmla="*/ 4454962 w 12146583"/>
              <a:gd name="connsiteY982" fmla="*/ 132512 h 4532507"/>
              <a:gd name="connsiteX983" fmla="*/ 4482646 w 12146583"/>
              <a:gd name="connsiteY983" fmla="*/ 132512 h 4532507"/>
              <a:gd name="connsiteX984" fmla="*/ 4496159 w 12146583"/>
              <a:gd name="connsiteY984" fmla="*/ 132512 h 4532507"/>
              <a:gd name="connsiteX985" fmla="*/ 4516758 w 12146583"/>
              <a:gd name="connsiteY985" fmla="*/ 124163 h 4532507"/>
              <a:gd name="connsiteX986" fmla="*/ 4588865 w 12146583"/>
              <a:gd name="connsiteY986" fmla="*/ 124163 h 4532507"/>
              <a:gd name="connsiteX987" fmla="*/ 4609464 w 12146583"/>
              <a:gd name="connsiteY987" fmla="*/ 107469 h 4532507"/>
              <a:gd name="connsiteX988" fmla="*/ 4594015 w 12146583"/>
              <a:gd name="connsiteY988" fmla="*/ 107469 h 4532507"/>
              <a:gd name="connsiteX989" fmla="*/ 4671271 w 12146583"/>
              <a:gd name="connsiteY989" fmla="*/ 82438 h 4532507"/>
              <a:gd name="connsiteX990" fmla="*/ 4609464 w 12146583"/>
              <a:gd name="connsiteY990" fmla="*/ 74090 h 4532507"/>
              <a:gd name="connsiteX991" fmla="*/ 4583715 w 12146583"/>
              <a:gd name="connsiteY991" fmla="*/ 74090 h 4532507"/>
              <a:gd name="connsiteX992" fmla="*/ 4758147 w 12146583"/>
              <a:gd name="connsiteY992" fmla="*/ 65281 h 4532507"/>
              <a:gd name="connsiteX993" fmla="*/ 4725564 w 12146583"/>
              <a:gd name="connsiteY993" fmla="*/ 74090 h 4532507"/>
              <a:gd name="connsiteX994" fmla="*/ 4758147 w 12146583"/>
              <a:gd name="connsiteY994" fmla="*/ 65281 h 4532507"/>
              <a:gd name="connsiteX995" fmla="*/ 5195208 w 12146583"/>
              <a:gd name="connsiteY995" fmla="*/ 25654 h 4532507"/>
              <a:gd name="connsiteX996" fmla="*/ 5168054 w 12146583"/>
              <a:gd name="connsiteY996" fmla="*/ 34460 h 4532507"/>
              <a:gd name="connsiteX997" fmla="*/ 5195208 w 12146583"/>
              <a:gd name="connsiteY997" fmla="*/ 52077 h 4532507"/>
              <a:gd name="connsiteX998" fmla="*/ 5200636 w 12146583"/>
              <a:gd name="connsiteY998" fmla="*/ 43268 h 4532507"/>
              <a:gd name="connsiteX999" fmla="*/ 5178922 w 12146583"/>
              <a:gd name="connsiteY999" fmla="*/ 34460 h 4532507"/>
              <a:gd name="connsiteX1000" fmla="*/ 5195208 w 12146583"/>
              <a:gd name="connsiteY1000" fmla="*/ 25654 h 4532507"/>
              <a:gd name="connsiteX1001" fmla="*/ 5102222 w 12146583"/>
              <a:gd name="connsiteY1001" fmla="*/ 16845 h 4532507"/>
              <a:gd name="connsiteX1002" fmla="*/ 5092050 w 12146583"/>
              <a:gd name="connsiteY1002" fmla="*/ 25654 h 4532507"/>
              <a:gd name="connsiteX1003" fmla="*/ 5111370 w 12146583"/>
              <a:gd name="connsiteY1003" fmla="*/ 36802 h 4532507"/>
              <a:gd name="connsiteX1004" fmla="*/ 5122595 w 12146583"/>
              <a:gd name="connsiteY1004" fmla="*/ 34460 h 4532507"/>
              <a:gd name="connsiteX1005" fmla="*/ 5117494 w 12146583"/>
              <a:gd name="connsiteY1005" fmla="*/ 16845 h 4532507"/>
              <a:gd name="connsiteX1006" fmla="*/ 5060822 w 12146583"/>
              <a:gd name="connsiteY1006" fmla="*/ 16845 h 4532507"/>
              <a:gd name="connsiteX1007" fmla="*/ 5075766 w 12146583"/>
              <a:gd name="connsiteY1007" fmla="*/ 43268 h 4532507"/>
              <a:gd name="connsiteX1008" fmla="*/ 5060822 w 12146583"/>
              <a:gd name="connsiteY1008" fmla="*/ 16845 h 4532507"/>
              <a:gd name="connsiteX1009" fmla="*/ 5209873 w 12146583"/>
              <a:gd name="connsiteY1009" fmla="*/ 0 h 4532507"/>
              <a:gd name="connsiteX1010" fmla="*/ 5245856 w 12146583"/>
              <a:gd name="connsiteY1010" fmla="*/ 0 h 4532507"/>
              <a:gd name="connsiteX1011" fmla="*/ 5240719 w 12146583"/>
              <a:gd name="connsiteY1011" fmla="*/ 8348 h 4532507"/>
              <a:gd name="connsiteX1012" fmla="*/ 5209873 w 12146583"/>
              <a:gd name="connsiteY1012" fmla="*/ 0 h 4532507"/>
              <a:gd name="connsiteX1013" fmla="*/ 5173875 w 12146583"/>
              <a:gd name="connsiteY1013" fmla="*/ 0 h 4532507"/>
              <a:gd name="connsiteX1014" fmla="*/ 5184161 w 12146583"/>
              <a:gd name="connsiteY1014" fmla="*/ 16683 h 4532507"/>
              <a:gd name="connsiteX1015" fmla="*/ 5199585 w 12146583"/>
              <a:gd name="connsiteY1015" fmla="*/ 16683 h 4532507"/>
              <a:gd name="connsiteX1016" fmla="*/ 5199585 w 12146583"/>
              <a:gd name="connsiteY1016" fmla="*/ 0 h 4532507"/>
              <a:gd name="connsiteX1017" fmla="*/ 5209873 w 12146583"/>
              <a:gd name="connsiteY1017" fmla="*/ 8348 h 4532507"/>
              <a:gd name="connsiteX1018" fmla="*/ 5225295 w 12146583"/>
              <a:gd name="connsiteY1018" fmla="*/ 16683 h 4532507"/>
              <a:gd name="connsiteX1019" fmla="*/ 5179013 w 12146583"/>
              <a:gd name="connsiteY1019" fmla="*/ 58395 h 4532507"/>
              <a:gd name="connsiteX1020" fmla="*/ 5112180 w 12146583"/>
              <a:gd name="connsiteY1020" fmla="*/ 58395 h 4532507"/>
              <a:gd name="connsiteX1021" fmla="*/ 5085179 w 12146583"/>
              <a:gd name="connsiteY1021" fmla="*/ 47977 h 4532507"/>
              <a:gd name="connsiteX1022" fmla="*/ 5067832 w 12146583"/>
              <a:gd name="connsiteY1022" fmla="*/ 54228 h 4532507"/>
              <a:gd name="connsiteX1023" fmla="*/ 5086470 w 12146583"/>
              <a:gd name="connsiteY1023" fmla="*/ 50060 h 4532507"/>
              <a:gd name="connsiteX1024" fmla="*/ 5101894 w 12146583"/>
              <a:gd name="connsiteY1024" fmla="*/ 66743 h 4532507"/>
              <a:gd name="connsiteX1025" fmla="*/ 5045336 w 12146583"/>
              <a:gd name="connsiteY1025" fmla="*/ 50060 h 4532507"/>
              <a:gd name="connsiteX1026" fmla="*/ 4901374 w 12146583"/>
              <a:gd name="connsiteY1026" fmla="*/ 58395 h 4532507"/>
              <a:gd name="connsiteX1027" fmla="*/ 4901374 w 12146583"/>
              <a:gd name="connsiteY1027" fmla="*/ 66743 h 4532507"/>
              <a:gd name="connsiteX1028" fmla="*/ 4855102 w 12146583"/>
              <a:gd name="connsiteY1028" fmla="*/ 75091 h 4532507"/>
              <a:gd name="connsiteX1029" fmla="*/ 4849965 w 12146583"/>
              <a:gd name="connsiteY1029" fmla="*/ 66743 h 4532507"/>
              <a:gd name="connsiteX1030" fmla="*/ 4819106 w 12146583"/>
              <a:gd name="connsiteY1030" fmla="*/ 75091 h 4532507"/>
              <a:gd name="connsiteX1031" fmla="*/ 4793408 w 12146583"/>
              <a:gd name="connsiteY1031" fmla="*/ 66743 h 4532507"/>
              <a:gd name="connsiteX1032" fmla="*/ 4788259 w 12146583"/>
              <a:gd name="connsiteY1032" fmla="*/ 75091 h 4532507"/>
              <a:gd name="connsiteX1033" fmla="*/ 4757425 w 12146583"/>
              <a:gd name="connsiteY1033" fmla="*/ 75091 h 4532507"/>
              <a:gd name="connsiteX1034" fmla="*/ 4752274 w 12146583"/>
              <a:gd name="connsiteY1034" fmla="*/ 91774 h 4532507"/>
              <a:gd name="connsiteX1035" fmla="*/ 4777984 w 12146583"/>
              <a:gd name="connsiteY1035" fmla="*/ 100121 h 4532507"/>
              <a:gd name="connsiteX1036" fmla="*/ 4803695 w 12146583"/>
              <a:gd name="connsiteY1036" fmla="*/ 100121 h 4532507"/>
              <a:gd name="connsiteX1037" fmla="*/ 4788259 w 12146583"/>
              <a:gd name="connsiteY1037" fmla="*/ 116804 h 4532507"/>
              <a:gd name="connsiteX1038" fmla="*/ 4860240 w 12146583"/>
              <a:gd name="connsiteY1038" fmla="*/ 100121 h 4532507"/>
              <a:gd name="connsiteX1039" fmla="*/ 4844816 w 12146583"/>
              <a:gd name="connsiteY1039" fmla="*/ 116804 h 4532507"/>
              <a:gd name="connsiteX1040" fmla="*/ 4865072 w 12146583"/>
              <a:gd name="connsiteY1040" fmla="*/ 119023 h 4532507"/>
              <a:gd name="connsiteX1041" fmla="*/ 4840932 w 12146583"/>
              <a:gd name="connsiteY1041" fmla="*/ 131904 h 4532507"/>
              <a:gd name="connsiteX1042" fmla="*/ 4815146 w 12146583"/>
              <a:gd name="connsiteY1042" fmla="*/ 140155 h 4532507"/>
              <a:gd name="connsiteX1043" fmla="*/ 4851257 w 12146583"/>
              <a:gd name="connsiteY1043" fmla="*/ 140155 h 4532507"/>
              <a:gd name="connsiteX1044" fmla="*/ 4866034 w 12146583"/>
              <a:gd name="connsiteY1044" fmla="*/ 119117 h 4532507"/>
              <a:gd name="connsiteX1045" fmla="*/ 4902019 w 12146583"/>
              <a:gd name="connsiteY1045" fmla="*/ 123054 h 4532507"/>
              <a:gd name="connsiteX1046" fmla="*/ 4885950 w 12146583"/>
              <a:gd name="connsiteY1046" fmla="*/ 141835 h 4532507"/>
              <a:gd name="connsiteX1047" fmla="*/ 4911661 w 12146583"/>
              <a:gd name="connsiteY1047" fmla="*/ 150181 h 4532507"/>
              <a:gd name="connsiteX1048" fmla="*/ 4921948 w 12146583"/>
              <a:gd name="connsiteY1048" fmla="*/ 141835 h 4532507"/>
              <a:gd name="connsiteX1049" fmla="*/ 4927084 w 12146583"/>
              <a:gd name="connsiteY1049" fmla="*/ 116804 h 4532507"/>
              <a:gd name="connsiteX1050" fmla="*/ 4968218 w 12146583"/>
              <a:gd name="connsiteY1050" fmla="*/ 108455 h 4532507"/>
              <a:gd name="connsiteX1051" fmla="*/ 5107044 w 12146583"/>
              <a:gd name="connsiteY1051" fmla="*/ 108455 h 4532507"/>
              <a:gd name="connsiteX1052" fmla="*/ 5207317 w 12146583"/>
              <a:gd name="connsiteY1052" fmla="*/ 102652 h 4532507"/>
              <a:gd name="connsiteX1053" fmla="*/ 5179013 w 12146583"/>
              <a:gd name="connsiteY1053" fmla="*/ 116804 h 4532507"/>
              <a:gd name="connsiteX1054" fmla="*/ 5184161 w 12146583"/>
              <a:gd name="connsiteY1054" fmla="*/ 125152 h 4532507"/>
              <a:gd name="connsiteX1055" fmla="*/ 5086470 w 12146583"/>
              <a:gd name="connsiteY1055" fmla="*/ 141835 h 4532507"/>
              <a:gd name="connsiteX1056" fmla="*/ 5096757 w 12146583"/>
              <a:gd name="connsiteY1056" fmla="*/ 158516 h 4532507"/>
              <a:gd name="connsiteX1057" fmla="*/ 5134031 w 12146583"/>
              <a:gd name="connsiteY1057" fmla="*/ 141835 h 4532507"/>
              <a:gd name="connsiteX1058" fmla="*/ 5177899 w 12146583"/>
              <a:gd name="connsiteY1058" fmla="*/ 149965 h 4532507"/>
              <a:gd name="connsiteX1059" fmla="*/ 5153314 w 12146583"/>
              <a:gd name="connsiteY1059" fmla="*/ 158516 h 4532507"/>
              <a:gd name="connsiteX1060" fmla="*/ 5215008 w 12146583"/>
              <a:gd name="connsiteY1060" fmla="*/ 158516 h 4532507"/>
              <a:gd name="connsiteX1061" fmla="*/ 5194448 w 12146583"/>
              <a:gd name="connsiteY1061" fmla="*/ 175212 h 4532507"/>
              <a:gd name="connsiteX1062" fmla="*/ 5158451 w 12146583"/>
              <a:gd name="connsiteY1062" fmla="*/ 175212 h 4532507"/>
              <a:gd name="connsiteX1063" fmla="*/ 5132741 w 12146583"/>
              <a:gd name="connsiteY1063" fmla="*/ 175212 h 4532507"/>
              <a:gd name="connsiteX1064" fmla="*/ 5127604 w 12146583"/>
              <a:gd name="connsiteY1064" fmla="*/ 158516 h 4532507"/>
              <a:gd name="connsiteX1065" fmla="*/ 5071046 w 12146583"/>
              <a:gd name="connsiteY1065" fmla="*/ 183547 h 4532507"/>
              <a:gd name="connsiteX1066" fmla="*/ 5173875 w 12146583"/>
              <a:gd name="connsiteY1066" fmla="*/ 191895 h 4532507"/>
              <a:gd name="connsiteX1067" fmla="*/ 5179013 w 12146583"/>
              <a:gd name="connsiteY1067" fmla="*/ 216925 h 4532507"/>
              <a:gd name="connsiteX1068" fmla="*/ 5132741 w 12146583"/>
              <a:gd name="connsiteY1068" fmla="*/ 216925 h 4532507"/>
              <a:gd name="connsiteX1069" fmla="*/ 5071046 w 12146583"/>
              <a:gd name="connsiteY1069" fmla="*/ 191895 h 4532507"/>
              <a:gd name="connsiteX1070" fmla="*/ 5055623 w 12146583"/>
              <a:gd name="connsiteY1070" fmla="*/ 183547 h 4532507"/>
              <a:gd name="connsiteX1071" fmla="*/ 5045336 w 12146583"/>
              <a:gd name="connsiteY1071" fmla="*/ 191895 h 4532507"/>
              <a:gd name="connsiteX1072" fmla="*/ 5040199 w 12146583"/>
              <a:gd name="connsiteY1072" fmla="*/ 175212 h 4532507"/>
              <a:gd name="connsiteX1073" fmla="*/ 5014489 w 12146583"/>
              <a:gd name="connsiteY1073" fmla="*/ 175212 h 4532507"/>
              <a:gd name="connsiteX1074" fmla="*/ 5035049 w 12146583"/>
              <a:gd name="connsiteY1074" fmla="*/ 166864 h 4532507"/>
              <a:gd name="connsiteX1075" fmla="*/ 4978492 w 12146583"/>
              <a:gd name="connsiteY1075" fmla="*/ 158516 h 4532507"/>
              <a:gd name="connsiteX1076" fmla="*/ 4999065 w 12146583"/>
              <a:gd name="connsiteY1076" fmla="*/ 166864 h 4532507"/>
              <a:gd name="connsiteX1077" fmla="*/ 4983642 w 12146583"/>
              <a:gd name="connsiteY1077" fmla="*/ 175212 h 4532507"/>
              <a:gd name="connsiteX1078" fmla="*/ 4963080 w 12146583"/>
              <a:gd name="connsiteY1078" fmla="*/ 158516 h 4532507"/>
              <a:gd name="connsiteX1079" fmla="*/ 4952795 w 12146583"/>
              <a:gd name="connsiteY1079" fmla="*/ 158516 h 4532507"/>
              <a:gd name="connsiteX1080" fmla="*/ 4932221 w 12146583"/>
              <a:gd name="connsiteY1080" fmla="*/ 166864 h 4532507"/>
              <a:gd name="connsiteX1081" fmla="*/ 4788259 w 12146583"/>
              <a:gd name="connsiteY1081" fmla="*/ 175212 h 4532507"/>
              <a:gd name="connsiteX1082" fmla="*/ 4757425 w 12146583"/>
              <a:gd name="connsiteY1082" fmla="*/ 166864 h 4532507"/>
              <a:gd name="connsiteX1083" fmla="*/ 4777984 w 12146583"/>
              <a:gd name="connsiteY1083" fmla="*/ 191895 h 4532507"/>
              <a:gd name="connsiteX1084" fmla="*/ 4865389 w 12146583"/>
              <a:gd name="connsiteY1084" fmla="*/ 191895 h 4532507"/>
              <a:gd name="connsiteX1085" fmla="*/ 4819106 w 12146583"/>
              <a:gd name="connsiteY1085" fmla="*/ 191895 h 4532507"/>
              <a:gd name="connsiteX1086" fmla="*/ 4819106 w 12146583"/>
              <a:gd name="connsiteY1086" fmla="*/ 208577 h 4532507"/>
              <a:gd name="connsiteX1087" fmla="*/ 4634022 w 12146583"/>
              <a:gd name="connsiteY1087" fmla="*/ 225260 h 4532507"/>
              <a:gd name="connsiteX1088" fmla="*/ 4644310 w 12146583"/>
              <a:gd name="connsiteY1088" fmla="*/ 233608 h 4532507"/>
              <a:gd name="connsiteX1089" fmla="*/ 4711140 w 12146583"/>
              <a:gd name="connsiteY1089" fmla="*/ 233608 h 4532507"/>
              <a:gd name="connsiteX1090" fmla="*/ 4834543 w 12146583"/>
              <a:gd name="connsiteY1090" fmla="*/ 208577 h 4532507"/>
              <a:gd name="connsiteX1091" fmla="*/ 4880814 w 12146583"/>
              <a:gd name="connsiteY1091" fmla="*/ 241941 h 4532507"/>
              <a:gd name="connsiteX1092" fmla="*/ 4927084 w 12146583"/>
              <a:gd name="connsiteY1092" fmla="*/ 233608 h 4532507"/>
              <a:gd name="connsiteX1093" fmla="*/ 4906524 w 12146583"/>
              <a:gd name="connsiteY1093" fmla="*/ 250289 h 4532507"/>
              <a:gd name="connsiteX1094" fmla="*/ 4947645 w 12146583"/>
              <a:gd name="connsiteY1094" fmla="*/ 250289 h 4532507"/>
              <a:gd name="connsiteX1095" fmla="*/ 4952795 w 12146583"/>
              <a:gd name="connsiteY1095" fmla="*/ 266972 h 4532507"/>
              <a:gd name="connsiteX1096" fmla="*/ 5091607 w 12146583"/>
              <a:gd name="connsiteY1096" fmla="*/ 266972 h 4532507"/>
              <a:gd name="connsiteX1097" fmla="*/ 5029912 w 12146583"/>
              <a:gd name="connsiteY1097" fmla="*/ 283668 h 4532507"/>
              <a:gd name="connsiteX1098" fmla="*/ 5009352 w 12146583"/>
              <a:gd name="connsiteY1098" fmla="*/ 292001 h 4532507"/>
              <a:gd name="connsiteX1099" fmla="*/ 5014489 w 12146583"/>
              <a:gd name="connsiteY1099" fmla="*/ 308698 h 4532507"/>
              <a:gd name="connsiteX1100" fmla="*/ 4993929 w 12146583"/>
              <a:gd name="connsiteY1100" fmla="*/ 292001 h 4532507"/>
              <a:gd name="connsiteX1101" fmla="*/ 4973355 w 12146583"/>
              <a:gd name="connsiteY1101" fmla="*/ 308698 h 4532507"/>
              <a:gd name="connsiteX1102" fmla="*/ 4988779 w 12146583"/>
              <a:gd name="connsiteY1102" fmla="*/ 317032 h 4532507"/>
              <a:gd name="connsiteX1103" fmla="*/ 5004203 w 12146583"/>
              <a:gd name="connsiteY1103" fmla="*/ 308698 h 4532507"/>
              <a:gd name="connsiteX1104" fmla="*/ 5040199 w 12146583"/>
              <a:gd name="connsiteY1104" fmla="*/ 300349 h 4532507"/>
              <a:gd name="connsiteX1105" fmla="*/ 5137891 w 12146583"/>
              <a:gd name="connsiteY1105" fmla="*/ 300349 h 4532507"/>
              <a:gd name="connsiteX1106" fmla="*/ 5096757 w 12146583"/>
              <a:gd name="connsiteY1106" fmla="*/ 308698 h 4532507"/>
              <a:gd name="connsiteX1107" fmla="*/ 5060760 w 12146583"/>
              <a:gd name="connsiteY1107" fmla="*/ 333729 h 4532507"/>
              <a:gd name="connsiteX1108" fmla="*/ 5060760 w 12146583"/>
              <a:gd name="connsiteY1108" fmla="*/ 317032 h 4532507"/>
              <a:gd name="connsiteX1109" fmla="*/ 5039554 w 12146583"/>
              <a:gd name="connsiteY1109" fmla="*/ 330589 h 4532507"/>
              <a:gd name="connsiteX1110" fmla="*/ 5019335 w 12146583"/>
              <a:gd name="connsiteY1110" fmla="*/ 326380 h 4532507"/>
              <a:gd name="connsiteX1111" fmla="*/ 5032481 w 12146583"/>
              <a:gd name="connsiteY1111" fmla="*/ 321213 h 4532507"/>
              <a:gd name="connsiteX1112" fmla="*/ 5035049 w 12146583"/>
              <a:gd name="connsiteY1112" fmla="*/ 317032 h 4532507"/>
              <a:gd name="connsiteX1113" fmla="*/ 5014489 w 12146583"/>
              <a:gd name="connsiteY1113" fmla="*/ 325381 h 4532507"/>
              <a:gd name="connsiteX1114" fmla="*/ 4996497 w 12146583"/>
              <a:gd name="connsiteY1114" fmla="*/ 339979 h 4532507"/>
              <a:gd name="connsiteX1115" fmla="*/ 4957931 w 12146583"/>
              <a:gd name="connsiteY1115" fmla="*/ 350410 h 4532507"/>
              <a:gd name="connsiteX1116" fmla="*/ 4963080 w 12146583"/>
              <a:gd name="connsiteY1116" fmla="*/ 367093 h 4532507"/>
              <a:gd name="connsiteX1117" fmla="*/ 4844816 w 12146583"/>
              <a:gd name="connsiteY1117" fmla="*/ 383774 h 4532507"/>
              <a:gd name="connsiteX1118" fmla="*/ 4788259 w 12146583"/>
              <a:gd name="connsiteY1118" fmla="*/ 392122 h 4532507"/>
              <a:gd name="connsiteX1119" fmla="*/ 4819106 w 12146583"/>
              <a:gd name="connsiteY1119" fmla="*/ 400471 h 4532507"/>
              <a:gd name="connsiteX1120" fmla="*/ 4783121 w 12146583"/>
              <a:gd name="connsiteY1120" fmla="*/ 425502 h 4532507"/>
              <a:gd name="connsiteX1121" fmla="*/ 4736850 w 12146583"/>
              <a:gd name="connsiteY1121" fmla="*/ 425502 h 4532507"/>
              <a:gd name="connsiteX1122" fmla="*/ 4752274 w 12146583"/>
              <a:gd name="connsiteY1122" fmla="*/ 417153 h 4532507"/>
              <a:gd name="connsiteX1123" fmla="*/ 4546618 w 12146583"/>
              <a:gd name="connsiteY1123" fmla="*/ 417153 h 4532507"/>
              <a:gd name="connsiteX1124" fmla="*/ 4574252 w 12146583"/>
              <a:gd name="connsiteY1124" fmla="*/ 411945 h 4532507"/>
              <a:gd name="connsiteX1125" fmla="*/ 4592296 w 12146583"/>
              <a:gd name="connsiteY1125" fmla="*/ 403231 h 4532507"/>
              <a:gd name="connsiteX1126" fmla="*/ 4675156 w 12146583"/>
              <a:gd name="connsiteY1126" fmla="*/ 400471 h 4532507"/>
              <a:gd name="connsiteX1127" fmla="*/ 4690582 w 12146583"/>
              <a:gd name="connsiteY1127" fmla="*/ 392122 h 4532507"/>
              <a:gd name="connsiteX1128" fmla="*/ 4716127 w 12146583"/>
              <a:gd name="connsiteY1128" fmla="*/ 390553 h 4532507"/>
              <a:gd name="connsiteX1129" fmla="*/ 4844816 w 12146583"/>
              <a:gd name="connsiteY1129" fmla="*/ 367093 h 4532507"/>
              <a:gd name="connsiteX1130" fmla="*/ 4875678 w 12146583"/>
              <a:gd name="connsiteY1130" fmla="*/ 358758 h 4532507"/>
              <a:gd name="connsiteX1131" fmla="*/ 4844816 w 12146583"/>
              <a:gd name="connsiteY1131" fmla="*/ 358758 h 4532507"/>
              <a:gd name="connsiteX1132" fmla="*/ 4813968 w 12146583"/>
              <a:gd name="connsiteY1132" fmla="*/ 358758 h 4532507"/>
              <a:gd name="connsiteX1133" fmla="*/ 4829393 w 12146583"/>
              <a:gd name="connsiteY1133" fmla="*/ 350410 h 4532507"/>
              <a:gd name="connsiteX1134" fmla="*/ 4762563 w 12146583"/>
              <a:gd name="connsiteY1134" fmla="*/ 358758 h 4532507"/>
              <a:gd name="connsiteX1135" fmla="*/ 4777984 w 12146583"/>
              <a:gd name="connsiteY1135" fmla="*/ 342062 h 4532507"/>
              <a:gd name="connsiteX1136" fmla="*/ 4849965 w 12146583"/>
              <a:gd name="connsiteY1136" fmla="*/ 325381 h 4532507"/>
              <a:gd name="connsiteX1137" fmla="*/ 4803695 w 12146583"/>
              <a:gd name="connsiteY1137" fmla="*/ 308698 h 4532507"/>
              <a:gd name="connsiteX1138" fmla="*/ 4829393 w 12146583"/>
              <a:gd name="connsiteY1138" fmla="*/ 317032 h 4532507"/>
              <a:gd name="connsiteX1139" fmla="*/ 4798546 w 12146583"/>
              <a:gd name="connsiteY1139" fmla="*/ 292001 h 4532507"/>
              <a:gd name="connsiteX1140" fmla="*/ 4813968 w 12146583"/>
              <a:gd name="connsiteY1140" fmla="*/ 275320 h 4532507"/>
              <a:gd name="connsiteX1141" fmla="*/ 4783121 w 12146583"/>
              <a:gd name="connsiteY1141" fmla="*/ 266972 h 4532507"/>
              <a:gd name="connsiteX1142" fmla="*/ 4741987 w 12146583"/>
              <a:gd name="connsiteY1142" fmla="*/ 266972 h 4532507"/>
              <a:gd name="connsiteX1143" fmla="*/ 4783121 w 12146583"/>
              <a:gd name="connsiteY1143" fmla="*/ 250289 h 4532507"/>
              <a:gd name="connsiteX1144" fmla="*/ 4562041 w 12146583"/>
              <a:gd name="connsiteY1144" fmla="*/ 250289 h 4532507"/>
              <a:gd name="connsiteX1145" fmla="*/ 4541469 w 12146583"/>
              <a:gd name="connsiteY1145" fmla="*/ 241941 h 4532507"/>
              <a:gd name="connsiteX1146" fmla="*/ 4572328 w 12146583"/>
              <a:gd name="connsiteY1146" fmla="*/ 208577 h 4532507"/>
              <a:gd name="connsiteX1147" fmla="*/ 4598025 w 12146583"/>
              <a:gd name="connsiteY1147" fmla="*/ 200228 h 4532507"/>
              <a:gd name="connsiteX1148" fmla="*/ 4618599 w 12146583"/>
              <a:gd name="connsiteY1148" fmla="*/ 216925 h 4532507"/>
              <a:gd name="connsiteX1149" fmla="*/ 4608312 w 12146583"/>
              <a:gd name="connsiteY1149" fmla="*/ 200228 h 4532507"/>
              <a:gd name="connsiteX1150" fmla="*/ 4680293 w 12146583"/>
              <a:gd name="connsiteY1150" fmla="*/ 200228 h 4532507"/>
              <a:gd name="connsiteX1151" fmla="*/ 4690582 w 12146583"/>
              <a:gd name="connsiteY1151" fmla="*/ 175212 h 4532507"/>
              <a:gd name="connsiteX1152" fmla="*/ 4608312 w 12146583"/>
              <a:gd name="connsiteY1152" fmla="*/ 191895 h 4532507"/>
              <a:gd name="connsiteX1153" fmla="*/ 4577467 w 12146583"/>
              <a:gd name="connsiteY1153" fmla="*/ 183547 h 4532507"/>
              <a:gd name="connsiteX1154" fmla="*/ 4598025 w 12146583"/>
              <a:gd name="connsiteY1154" fmla="*/ 183547 h 4532507"/>
              <a:gd name="connsiteX1155" fmla="*/ 4562041 w 12146583"/>
              <a:gd name="connsiteY1155" fmla="*/ 191895 h 4532507"/>
              <a:gd name="connsiteX1156" fmla="*/ 4577467 w 12146583"/>
              <a:gd name="connsiteY1156" fmla="*/ 191895 h 4532507"/>
              <a:gd name="connsiteX1157" fmla="*/ 4562041 w 12146583"/>
              <a:gd name="connsiteY1157" fmla="*/ 183547 h 4532507"/>
              <a:gd name="connsiteX1158" fmla="*/ 4495197 w 12146583"/>
              <a:gd name="connsiteY1158" fmla="*/ 191895 h 4532507"/>
              <a:gd name="connsiteX1159" fmla="*/ 4520907 w 12146583"/>
              <a:gd name="connsiteY1159" fmla="*/ 175212 h 4532507"/>
              <a:gd name="connsiteX1160" fmla="*/ 4517693 w 12146583"/>
              <a:gd name="connsiteY1160" fmla="*/ 173114 h 4532507"/>
              <a:gd name="connsiteX1161" fmla="*/ 4498258 w 12146583"/>
              <a:gd name="connsiteY1161" fmla="*/ 182125 h 4532507"/>
              <a:gd name="connsiteX1162" fmla="*/ 4476559 w 12146583"/>
              <a:gd name="connsiteY1162" fmla="*/ 188769 h 4532507"/>
              <a:gd name="connsiteX1163" fmla="*/ 4459213 w 12146583"/>
              <a:gd name="connsiteY1163" fmla="*/ 208577 h 4532507"/>
              <a:gd name="connsiteX1164" fmla="*/ 4443790 w 12146583"/>
              <a:gd name="connsiteY1164" fmla="*/ 200228 h 4532507"/>
              <a:gd name="connsiteX1165" fmla="*/ 4402656 w 12146583"/>
              <a:gd name="connsiteY1165" fmla="*/ 225260 h 4532507"/>
              <a:gd name="connsiteX1166" fmla="*/ 4412942 w 12146583"/>
              <a:gd name="connsiteY1166" fmla="*/ 241941 h 4532507"/>
              <a:gd name="connsiteX1167" fmla="*/ 4289541 w 12146583"/>
              <a:gd name="connsiteY1167" fmla="*/ 241941 h 4532507"/>
              <a:gd name="connsiteX1168" fmla="*/ 4289541 w 12146583"/>
              <a:gd name="connsiteY1168" fmla="*/ 233608 h 4532507"/>
              <a:gd name="connsiteX1169" fmla="*/ 4232983 w 12146583"/>
              <a:gd name="connsiteY1169" fmla="*/ 241941 h 4532507"/>
              <a:gd name="connsiteX1170" fmla="*/ 4248407 w 12146583"/>
              <a:gd name="connsiteY1170" fmla="*/ 258637 h 4532507"/>
              <a:gd name="connsiteX1171" fmla="*/ 4212423 w 12146583"/>
              <a:gd name="connsiteY1171" fmla="*/ 275320 h 4532507"/>
              <a:gd name="connsiteX1172" fmla="*/ 4104445 w 12146583"/>
              <a:gd name="connsiteY1172" fmla="*/ 292001 h 4532507"/>
              <a:gd name="connsiteX1173" fmla="*/ 4140427 w 12146583"/>
              <a:gd name="connsiteY1173" fmla="*/ 292001 h 4532507"/>
              <a:gd name="connsiteX1174" fmla="*/ 4130155 w 12146583"/>
              <a:gd name="connsiteY1174" fmla="*/ 317032 h 4532507"/>
              <a:gd name="connsiteX1175" fmla="*/ 4083883 w 12146583"/>
              <a:gd name="connsiteY1175" fmla="*/ 333729 h 4532507"/>
              <a:gd name="connsiteX1176" fmla="*/ 4094158 w 12146583"/>
              <a:gd name="connsiteY1176" fmla="*/ 342062 h 4532507"/>
              <a:gd name="connsiteX1177" fmla="*/ 4207273 w 12146583"/>
              <a:gd name="connsiteY1177" fmla="*/ 325381 h 4532507"/>
              <a:gd name="connsiteX1178" fmla="*/ 4243270 w 12146583"/>
              <a:gd name="connsiteY1178" fmla="*/ 317032 h 4532507"/>
              <a:gd name="connsiteX1179" fmla="*/ 4212423 w 12146583"/>
              <a:gd name="connsiteY1179" fmla="*/ 333729 h 4532507"/>
              <a:gd name="connsiteX1180" fmla="*/ 4274117 w 12146583"/>
              <a:gd name="connsiteY1180" fmla="*/ 333729 h 4532507"/>
              <a:gd name="connsiteX1181" fmla="*/ 4299827 w 12146583"/>
              <a:gd name="connsiteY1181" fmla="*/ 325381 h 4532507"/>
              <a:gd name="connsiteX1182" fmla="*/ 4346098 w 12146583"/>
              <a:gd name="connsiteY1182" fmla="*/ 325381 h 4532507"/>
              <a:gd name="connsiteX1183" fmla="*/ 4412942 w 12146583"/>
              <a:gd name="connsiteY1183" fmla="*/ 333729 h 4532507"/>
              <a:gd name="connsiteX1184" fmla="*/ 4330675 w 12146583"/>
              <a:gd name="connsiteY1184" fmla="*/ 350410 h 4532507"/>
              <a:gd name="connsiteX1185" fmla="*/ 4356385 w 12146583"/>
              <a:gd name="connsiteY1185" fmla="*/ 350410 h 4532507"/>
              <a:gd name="connsiteX1186" fmla="*/ 4371808 w 12146583"/>
              <a:gd name="connsiteY1186" fmla="*/ 342062 h 4532507"/>
              <a:gd name="connsiteX1187" fmla="*/ 4397506 w 12146583"/>
              <a:gd name="connsiteY1187" fmla="*/ 342062 h 4532507"/>
              <a:gd name="connsiteX1188" fmla="*/ 4407792 w 12146583"/>
              <a:gd name="connsiteY1188" fmla="*/ 358758 h 4532507"/>
              <a:gd name="connsiteX1189" fmla="*/ 4335811 w 12146583"/>
              <a:gd name="connsiteY1189" fmla="*/ 358758 h 4532507"/>
              <a:gd name="connsiteX1190" fmla="*/ 4371808 w 12146583"/>
              <a:gd name="connsiteY1190" fmla="*/ 367093 h 4532507"/>
              <a:gd name="connsiteX1191" fmla="*/ 4356385 w 12146583"/>
              <a:gd name="connsiteY1191" fmla="*/ 375441 h 4532507"/>
              <a:gd name="connsiteX1192" fmla="*/ 4397506 w 12146583"/>
              <a:gd name="connsiteY1192" fmla="*/ 375441 h 4532507"/>
              <a:gd name="connsiteX1193" fmla="*/ 4361522 w 12146583"/>
              <a:gd name="connsiteY1193" fmla="*/ 392122 h 4532507"/>
              <a:gd name="connsiteX1194" fmla="*/ 4315251 w 12146583"/>
              <a:gd name="connsiteY1194" fmla="*/ 383774 h 4532507"/>
              <a:gd name="connsiteX1195" fmla="*/ 4289541 w 12146583"/>
              <a:gd name="connsiteY1195" fmla="*/ 417153 h 4532507"/>
              <a:gd name="connsiteX1196" fmla="*/ 4371808 w 12146583"/>
              <a:gd name="connsiteY1196" fmla="*/ 408805 h 4532507"/>
              <a:gd name="connsiteX1197" fmla="*/ 4454063 w 12146583"/>
              <a:gd name="connsiteY1197" fmla="*/ 400471 h 4532507"/>
              <a:gd name="connsiteX1198" fmla="*/ 4423216 w 12146583"/>
              <a:gd name="connsiteY1198" fmla="*/ 417153 h 4532507"/>
              <a:gd name="connsiteX1199" fmla="*/ 4484910 w 12146583"/>
              <a:gd name="connsiteY1199" fmla="*/ 408805 h 4532507"/>
              <a:gd name="connsiteX1200" fmla="*/ 4474637 w 12146583"/>
              <a:gd name="connsiteY1200" fmla="*/ 417153 h 4532507"/>
              <a:gd name="connsiteX1201" fmla="*/ 4495197 w 12146583"/>
              <a:gd name="connsiteY1201" fmla="*/ 400471 h 4532507"/>
              <a:gd name="connsiteX1202" fmla="*/ 4510621 w 12146583"/>
              <a:gd name="connsiteY1202" fmla="*/ 425502 h 4532507"/>
              <a:gd name="connsiteX1203" fmla="*/ 4320388 w 12146583"/>
              <a:gd name="connsiteY1203" fmla="*/ 433835 h 4532507"/>
              <a:gd name="connsiteX1204" fmla="*/ 4376364 w 12146583"/>
              <a:gd name="connsiteY1204" fmla="*/ 425231 h 4532507"/>
              <a:gd name="connsiteX1205" fmla="*/ 4423216 w 12146583"/>
              <a:gd name="connsiteY1205" fmla="*/ 408805 h 4532507"/>
              <a:gd name="connsiteX1206" fmla="*/ 4396227 w 12146583"/>
              <a:gd name="connsiteY1206" fmla="*/ 417153 h 4532507"/>
              <a:gd name="connsiteX1207" fmla="*/ 4378197 w 12146583"/>
              <a:gd name="connsiteY1207" fmla="*/ 424947 h 4532507"/>
              <a:gd name="connsiteX1208" fmla="*/ 4353805 w 12146583"/>
              <a:gd name="connsiteY1208" fmla="*/ 415069 h 4532507"/>
              <a:gd name="connsiteX1209" fmla="*/ 4338127 w 12146583"/>
              <a:gd name="connsiteY1209" fmla="*/ 416477 h 4532507"/>
              <a:gd name="connsiteX1210" fmla="*/ 4294677 w 12146583"/>
              <a:gd name="connsiteY1210" fmla="*/ 425502 h 4532507"/>
              <a:gd name="connsiteX1211" fmla="*/ 4243270 w 12146583"/>
              <a:gd name="connsiteY1211" fmla="*/ 458866 h 4532507"/>
              <a:gd name="connsiteX1212" fmla="*/ 4392370 w 12146583"/>
              <a:gd name="connsiteY1212" fmla="*/ 450531 h 4532507"/>
              <a:gd name="connsiteX1213" fmla="*/ 4397506 w 12146583"/>
              <a:gd name="connsiteY1213" fmla="*/ 433835 h 4532507"/>
              <a:gd name="connsiteX1214" fmla="*/ 4412942 w 12146583"/>
              <a:gd name="connsiteY1214" fmla="*/ 442183 h 4532507"/>
              <a:gd name="connsiteX1215" fmla="*/ 4433503 w 12146583"/>
              <a:gd name="connsiteY1215" fmla="*/ 467214 h 4532507"/>
              <a:gd name="connsiteX1216" fmla="*/ 4397506 w 12146583"/>
              <a:gd name="connsiteY1216" fmla="*/ 458866 h 4532507"/>
              <a:gd name="connsiteX1217" fmla="*/ 4356385 w 12146583"/>
              <a:gd name="connsiteY1217" fmla="*/ 475562 h 4532507"/>
              <a:gd name="connsiteX1218" fmla="*/ 4340948 w 12146583"/>
              <a:gd name="connsiteY1218" fmla="*/ 467214 h 4532507"/>
              <a:gd name="connsiteX1219" fmla="*/ 4335811 w 12146583"/>
              <a:gd name="connsiteY1219" fmla="*/ 475562 h 4532507"/>
              <a:gd name="connsiteX1220" fmla="*/ 4289541 w 12146583"/>
              <a:gd name="connsiteY1220" fmla="*/ 458866 h 4532507"/>
              <a:gd name="connsiteX1221" fmla="*/ 4222696 w 12146583"/>
              <a:gd name="connsiteY1221" fmla="*/ 458866 h 4532507"/>
              <a:gd name="connsiteX1222" fmla="*/ 4186711 w 12146583"/>
              <a:gd name="connsiteY1222" fmla="*/ 475562 h 4532507"/>
              <a:gd name="connsiteX1223" fmla="*/ 4135292 w 12146583"/>
              <a:gd name="connsiteY1223" fmla="*/ 467214 h 4532507"/>
              <a:gd name="connsiteX1224" fmla="*/ 4212423 w 12146583"/>
              <a:gd name="connsiteY1224" fmla="*/ 483895 h 4532507"/>
              <a:gd name="connsiteX1225" fmla="*/ 4207273 w 12146583"/>
              <a:gd name="connsiteY1225" fmla="*/ 492243 h 4532507"/>
              <a:gd name="connsiteX1226" fmla="*/ 4119868 w 12146583"/>
              <a:gd name="connsiteY1226" fmla="*/ 500578 h 4532507"/>
              <a:gd name="connsiteX1227" fmla="*/ 4078734 w 12146583"/>
              <a:gd name="connsiteY1227" fmla="*/ 500578 h 4532507"/>
              <a:gd name="connsiteX1228" fmla="*/ 4083883 w 12146583"/>
              <a:gd name="connsiteY1228" fmla="*/ 517275 h 4532507"/>
              <a:gd name="connsiteX1229" fmla="*/ 4125017 w 12146583"/>
              <a:gd name="connsiteY1229" fmla="*/ 508926 h 4532507"/>
              <a:gd name="connsiteX1230" fmla="*/ 4109581 w 12146583"/>
              <a:gd name="connsiteY1230" fmla="*/ 517275 h 4532507"/>
              <a:gd name="connsiteX1231" fmla="*/ 4140427 w 12146583"/>
              <a:gd name="connsiteY1231" fmla="*/ 508926 h 4532507"/>
              <a:gd name="connsiteX1232" fmla="*/ 4161002 w 12146583"/>
              <a:gd name="connsiteY1232" fmla="*/ 517275 h 4532507"/>
              <a:gd name="connsiteX1233" fmla="*/ 4176426 w 12146583"/>
              <a:gd name="connsiteY1233" fmla="*/ 508926 h 4532507"/>
              <a:gd name="connsiteX1234" fmla="*/ 4284404 w 12146583"/>
              <a:gd name="connsiteY1234" fmla="*/ 517275 h 4532507"/>
              <a:gd name="connsiteX1235" fmla="*/ 4094158 w 12146583"/>
              <a:gd name="connsiteY1235" fmla="*/ 550639 h 4532507"/>
              <a:gd name="connsiteX1236" fmla="*/ 4078734 w 12146583"/>
              <a:gd name="connsiteY1236" fmla="*/ 558987 h 4532507"/>
              <a:gd name="connsiteX1237" fmla="*/ 4068461 w 12146583"/>
              <a:gd name="connsiteY1237" fmla="*/ 542304 h 4532507"/>
              <a:gd name="connsiteX1238" fmla="*/ 4027327 w 12146583"/>
              <a:gd name="connsiteY1238" fmla="*/ 542304 h 4532507"/>
              <a:gd name="connsiteX1239" fmla="*/ 3852516 w 12146583"/>
              <a:gd name="connsiteY1239" fmla="*/ 567322 h 4532507"/>
              <a:gd name="connsiteX1240" fmla="*/ 3713691 w 12146583"/>
              <a:gd name="connsiteY1240" fmla="*/ 575670 h 4532507"/>
              <a:gd name="connsiteX1241" fmla="*/ 3646847 w 12146583"/>
              <a:gd name="connsiteY1241" fmla="*/ 592351 h 4532507"/>
              <a:gd name="connsiteX1242" fmla="*/ 3600576 w 12146583"/>
              <a:gd name="connsiteY1242" fmla="*/ 592351 h 4532507"/>
              <a:gd name="connsiteX1243" fmla="*/ 3600576 w 12146583"/>
              <a:gd name="connsiteY1243" fmla="*/ 609047 h 4532507"/>
              <a:gd name="connsiteX1244" fmla="*/ 3574878 w 12146583"/>
              <a:gd name="connsiteY1244" fmla="*/ 592351 h 4532507"/>
              <a:gd name="connsiteX1245" fmla="*/ 3532455 w 12146583"/>
              <a:gd name="connsiteY1245" fmla="*/ 608006 h 4532507"/>
              <a:gd name="connsiteX1246" fmla="*/ 3502897 w 12146583"/>
              <a:gd name="connsiteY1246" fmla="*/ 609047 h 4532507"/>
              <a:gd name="connsiteX1247" fmla="*/ 3482323 w 12146583"/>
              <a:gd name="connsiteY1247" fmla="*/ 617382 h 4532507"/>
              <a:gd name="connsiteX1248" fmla="*/ 3498392 w 12146583"/>
              <a:gd name="connsiteY1248" fmla="*/ 619465 h 4532507"/>
              <a:gd name="connsiteX1249" fmla="*/ 3526887 w 12146583"/>
              <a:gd name="connsiteY1249" fmla="*/ 609047 h 4532507"/>
              <a:gd name="connsiteX1250" fmla="*/ 3533744 w 12146583"/>
              <a:gd name="connsiteY1250" fmla="*/ 617382 h 4532507"/>
              <a:gd name="connsiteX1251" fmla="*/ 3513170 w 12146583"/>
              <a:gd name="connsiteY1251" fmla="*/ 625730 h 4532507"/>
              <a:gd name="connsiteX1252" fmla="*/ 3590301 w 12146583"/>
              <a:gd name="connsiteY1252" fmla="*/ 609047 h 4532507"/>
              <a:gd name="connsiteX1253" fmla="*/ 3636572 w 12146583"/>
              <a:gd name="connsiteY1253" fmla="*/ 625730 h 4532507"/>
              <a:gd name="connsiteX1254" fmla="*/ 3621150 w 12146583"/>
              <a:gd name="connsiteY1254" fmla="*/ 617382 h 4532507"/>
              <a:gd name="connsiteX1255" fmla="*/ 3687981 w 12146583"/>
              <a:gd name="connsiteY1255" fmla="*/ 609047 h 4532507"/>
              <a:gd name="connsiteX1256" fmla="*/ 3703416 w 12146583"/>
              <a:gd name="connsiteY1256" fmla="*/ 617382 h 4532507"/>
              <a:gd name="connsiteX1257" fmla="*/ 3739401 w 12146583"/>
              <a:gd name="connsiteY1257" fmla="*/ 600699 h 4532507"/>
              <a:gd name="connsiteX1258" fmla="*/ 3749687 w 12146583"/>
              <a:gd name="connsiteY1258" fmla="*/ 617382 h 4532507"/>
              <a:gd name="connsiteX1259" fmla="*/ 3775385 w 12146583"/>
              <a:gd name="connsiteY1259" fmla="*/ 600699 h 4532507"/>
              <a:gd name="connsiteX1260" fmla="*/ 3795959 w 12146583"/>
              <a:gd name="connsiteY1260" fmla="*/ 592351 h 4532507"/>
              <a:gd name="connsiteX1261" fmla="*/ 3801096 w 12146583"/>
              <a:gd name="connsiteY1261" fmla="*/ 600699 h 4532507"/>
              <a:gd name="connsiteX1262" fmla="*/ 3867940 w 12146583"/>
              <a:gd name="connsiteY1262" fmla="*/ 592351 h 4532507"/>
              <a:gd name="connsiteX1263" fmla="*/ 3883364 w 12146583"/>
              <a:gd name="connsiteY1263" fmla="*/ 575670 h 4532507"/>
              <a:gd name="connsiteX1264" fmla="*/ 3955345 w 12146583"/>
              <a:gd name="connsiteY1264" fmla="*/ 567322 h 4532507"/>
              <a:gd name="connsiteX1265" fmla="*/ 4063311 w 12146583"/>
              <a:gd name="connsiteY1265" fmla="*/ 592351 h 4532507"/>
              <a:gd name="connsiteX1266" fmla="*/ 4063311 w 12146583"/>
              <a:gd name="connsiteY1266" fmla="*/ 575670 h 4532507"/>
              <a:gd name="connsiteX1267" fmla="*/ 4085010 w 12146583"/>
              <a:gd name="connsiteY1267" fmla="*/ 586235 h 4532507"/>
              <a:gd name="connsiteX1268" fmla="*/ 4136468 w 12146583"/>
              <a:gd name="connsiteY1268" fmla="*/ 567362 h 4532507"/>
              <a:gd name="connsiteX1269" fmla="*/ 4102875 w 12146583"/>
              <a:gd name="connsiteY1269" fmla="*/ 576034 h 4532507"/>
              <a:gd name="connsiteX1270" fmla="*/ 4081947 w 12146583"/>
              <a:gd name="connsiteY1270" fmla="*/ 579836 h 4532507"/>
              <a:gd name="connsiteX1271" fmla="*/ 4073596 w 12146583"/>
              <a:gd name="connsiteY1271" fmla="*/ 575670 h 4532507"/>
              <a:gd name="connsiteX1272" fmla="*/ 4176426 w 12146583"/>
              <a:gd name="connsiteY1272" fmla="*/ 550639 h 4532507"/>
              <a:gd name="connsiteX1273" fmla="*/ 4155864 w 12146583"/>
              <a:gd name="connsiteY1273" fmla="*/ 567322 h 4532507"/>
              <a:gd name="connsiteX1274" fmla="*/ 4196998 w 12146583"/>
              <a:gd name="connsiteY1274" fmla="*/ 550639 h 4532507"/>
              <a:gd name="connsiteX1275" fmla="*/ 4191849 w 12146583"/>
              <a:gd name="connsiteY1275" fmla="*/ 567322 h 4532507"/>
              <a:gd name="connsiteX1276" fmla="*/ 4268979 w 12146583"/>
              <a:gd name="connsiteY1276" fmla="*/ 550639 h 4532507"/>
              <a:gd name="connsiteX1277" fmla="*/ 4145579 w 12146583"/>
              <a:gd name="connsiteY1277" fmla="*/ 584016 h 4532507"/>
              <a:gd name="connsiteX1278" fmla="*/ 4274117 w 12146583"/>
              <a:gd name="connsiteY1278" fmla="*/ 567322 h 4532507"/>
              <a:gd name="connsiteX1279" fmla="*/ 4361522 w 12146583"/>
              <a:gd name="connsiteY1279" fmla="*/ 567322 h 4532507"/>
              <a:gd name="connsiteX1280" fmla="*/ 4546618 w 12146583"/>
              <a:gd name="connsiteY1280" fmla="*/ 550639 h 4532507"/>
              <a:gd name="connsiteX1281" fmla="*/ 4561396 w 12146583"/>
              <a:gd name="connsiteY1281" fmla="*/ 550639 h 4532507"/>
              <a:gd name="connsiteX1282" fmla="*/ 4628872 w 12146583"/>
              <a:gd name="connsiteY1282" fmla="*/ 533956 h 4532507"/>
              <a:gd name="connsiteX1283" fmla="*/ 4623737 w 12146583"/>
              <a:gd name="connsiteY1283" fmla="*/ 550639 h 4532507"/>
              <a:gd name="connsiteX1284" fmla="*/ 4685431 w 12146583"/>
              <a:gd name="connsiteY1284" fmla="*/ 550639 h 4532507"/>
              <a:gd name="connsiteX1285" fmla="*/ 4685431 w 12146583"/>
              <a:gd name="connsiteY1285" fmla="*/ 533956 h 4532507"/>
              <a:gd name="connsiteX1286" fmla="*/ 4706003 w 12146583"/>
              <a:gd name="connsiteY1286" fmla="*/ 542304 h 4532507"/>
              <a:gd name="connsiteX1287" fmla="*/ 4716291 w 12146583"/>
              <a:gd name="connsiteY1287" fmla="*/ 525609 h 4532507"/>
              <a:gd name="connsiteX1288" fmla="*/ 4783121 w 12146583"/>
              <a:gd name="connsiteY1288" fmla="*/ 517275 h 4532507"/>
              <a:gd name="connsiteX1289" fmla="*/ 4798546 w 12146583"/>
              <a:gd name="connsiteY1289" fmla="*/ 533956 h 4532507"/>
              <a:gd name="connsiteX1290" fmla="*/ 4855102 w 12146583"/>
              <a:gd name="connsiteY1290" fmla="*/ 525609 h 4532507"/>
              <a:gd name="connsiteX1291" fmla="*/ 4855102 w 12146583"/>
              <a:gd name="connsiteY1291" fmla="*/ 542304 h 4532507"/>
              <a:gd name="connsiteX1292" fmla="*/ 4875678 w 12146583"/>
              <a:gd name="connsiteY1292" fmla="*/ 542304 h 4532507"/>
              <a:gd name="connsiteX1293" fmla="*/ 4875678 w 12146583"/>
              <a:gd name="connsiteY1293" fmla="*/ 517275 h 4532507"/>
              <a:gd name="connsiteX1294" fmla="*/ 5045336 w 12146583"/>
              <a:gd name="connsiteY1294" fmla="*/ 500578 h 4532507"/>
              <a:gd name="connsiteX1295" fmla="*/ 5040199 w 12146583"/>
              <a:gd name="connsiteY1295" fmla="*/ 517275 h 4532507"/>
              <a:gd name="connsiteX1296" fmla="*/ 5065910 w 12146583"/>
              <a:gd name="connsiteY1296" fmla="*/ 517275 h 4532507"/>
              <a:gd name="connsiteX1297" fmla="*/ 5081333 w 12146583"/>
              <a:gd name="connsiteY1297" fmla="*/ 500578 h 4532507"/>
              <a:gd name="connsiteX1298" fmla="*/ 5091607 w 12146583"/>
              <a:gd name="connsiteY1298" fmla="*/ 517275 h 4532507"/>
              <a:gd name="connsiteX1299" fmla="*/ 5019626 w 12146583"/>
              <a:gd name="connsiteY1299" fmla="*/ 517275 h 4532507"/>
              <a:gd name="connsiteX1300" fmla="*/ 4932221 w 12146583"/>
              <a:gd name="connsiteY1300" fmla="*/ 533956 h 4532507"/>
              <a:gd name="connsiteX1301" fmla="*/ 5050486 w 12146583"/>
              <a:gd name="connsiteY1301" fmla="*/ 533956 h 4532507"/>
              <a:gd name="connsiteX1302" fmla="*/ 5153314 w 12146583"/>
              <a:gd name="connsiteY1302" fmla="*/ 542304 h 4532507"/>
              <a:gd name="connsiteX1303" fmla="*/ 5168738 w 12146583"/>
              <a:gd name="connsiteY1303" fmla="*/ 533956 h 4532507"/>
              <a:gd name="connsiteX1304" fmla="*/ 5158451 w 12146583"/>
              <a:gd name="connsiteY1304" fmla="*/ 517275 h 4532507"/>
              <a:gd name="connsiteX1305" fmla="*/ 5137891 w 12146583"/>
              <a:gd name="connsiteY1305" fmla="*/ 525609 h 4532507"/>
              <a:gd name="connsiteX1306" fmla="*/ 5117318 w 12146583"/>
              <a:gd name="connsiteY1306" fmla="*/ 500578 h 4532507"/>
              <a:gd name="connsiteX1307" fmla="*/ 5184161 w 12146583"/>
              <a:gd name="connsiteY1307" fmla="*/ 492243 h 4532507"/>
              <a:gd name="connsiteX1308" fmla="*/ 5209873 w 12146583"/>
              <a:gd name="connsiteY1308" fmla="*/ 492243 h 4532507"/>
              <a:gd name="connsiteX1309" fmla="*/ 5199585 w 12146583"/>
              <a:gd name="connsiteY1309" fmla="*/ 508926 h 4532507"/>
              <a:gd name="connsiteX1310" fmla="*/ 5225295 w 12146583"/>
              <a:gd name="connsiteY1310" fmla="*/ 492243 h 4532507"/>
              <a:gd name="connsiteX1311" fmla="*/ 5245856 w 12146583"/>
              <a:gd name="connsiteY1311" fmla="*/ 492243 h 4532507"/>
              <a:gd name="connsiteX1312" fmla="*/ 5250994 w 12146583"/>
              <a:gd name="connsiteY1312" fmla="*/ 517275 h 4532507"/>
              <a:gd name="connsiteX1313" fmla="*/ 5286990 w 12146583"/>
              <a:gd name="connsiteY1313" fmla="*/ 508926 h 4532507"/>
              <a:gd name="connsiteX1314" fmla="*/ 5276703 w 12146583"/>
              <a:gd name="connsiteY1314" fmla="*/ 525609 h 4532507"/>
              <a:gd name="connsiteX1315" fmla="*/ 5230433 w 12146583"/>
              <a:gd name="connsiteY1315" fmla="*/ 525609 h 4532507"/>
              <a:gd name="connsiteX1316" fmla="*/ 5215008 w 12146583"/>
              <a:gd name="connsiteY1316" fmla="*/ 517275 h 4532507"/>
              <a:gd name="connsiteX1317" fmla="*/ 5179013 w 12146583"/>
              <a:gd name="connsiteY1317" fmla="*/ 517275 h 4532507"/>
              <a:gd name="connsiteX1318" fmla="*/ 5225295 w 12146583"/>
              <a:gd name="connsiteY1318" fmla="*/ 533956 h 4532507"/>
              <a:gd name="connsiteX1319" fmla="*/ 5199585 w 12146583"/>
              <a:gd name="connsiteY1319" fmla="*/ 542304 h 4532507"/>
              <a:gd name="connsiteX1320" fmla="*/ 5256142 w 12146583"/>
              <a:gd name="connsiteY1320" fmla="*/ 542304 h 4532507"/>
              <a:gd name="connsiteX1321" fmla="*/ 5276703 w 12146583"/>
              <a:gd name="connsiteY1321" fmla="*/ 533956 h 4532507"/>
              <a:gd name="connsiteX1322" fmla="*/ 5245856 w 12146583"/>
              <a:gd name="connsiteY1322" fmla="*/ 533956 h 4532507"/>
              <a:gd name="connsiteX1323" fmla="*/ 5302414 w 12146583"/>
              <a:gd name="connsiteY1323" fmla="*/ 533956 h 4532507"/>
              <a:gd name="connsiteX1324" fmla="*/ 5286990 w 12146583"/>
              <a:gd name="connsiteY1324" fmla="*/ 525609 h 4532507"/>
              <a:gd name="connsiteX1325" fmla="*/ 5353834 w 12146583"/>
              <a:gd name="connsiteY1325" fmla="*/ 525609 h 4532507"/>
              <a:gd name="connsiteX1326" fmla="*/ 5343548 w 12146583"/>
              <a:gd name="connsiteY1326" fmla="*/ 517275 h 4532507"/>
              <a:gd name="connsiteX1327" fmla="*/ 5358971 w 12146583"/>
              <a:gd name="connsiteY1327" fmla="*/ 517275 h 4532507"/>
              <a:gd name="connsiteX1328" fmla="*/ 5379532 w 12146583"/>
              <a:gd name="connsiteY1328" fmla="*/ 525609 h 4532507"/>
              <a:gd name="connsiteX1329" fmla="*/ 5364109 w 12146583"/>
              <a:gd name="connsiteY1329" fmla="*/ 542304 h 4532507"/>
              <a:gd name="connsiteX1330" fmla="*/ 5405241 w 12146583"/>
              <a:gd name="connsiteY1330" fmla="*/ 542304 h 4532507"/>
              <a:gd name="connsiteX1331" fmla="*/ 5430953 w 12146583"/>
              <a:gd name="connsiteY1331" fmla="*/ 525609 h 4532507"/>
              <a:gd name="connsiteX1332" fmla="*/ 5451513 w 12146583"/>
              <a:gd name="connsiteY1332" fmla="*/ 533956 h 4532507"/>
              <a:gd name="connsiteX1333" fmla="*/ 5513220 w 12146583"/>
              <a:gd name="connsiteY1333" fmla="*/ 525609 h 4532507"/>
              <a:gd name="connsiteX1334" fmla="*/ 5538918 w 12146583"/>
              <a:gd name="connsiteY1334" fmla="*/ 508926 h 4532507"/>
              <a:gd name="connsiteX1335" fmla="*/ 5492647 w 12146583"/>
              <a:gd name="connsiteY1335" fmla="*/ 508926 h 4532507"/>
              <a:gd name="connsiteX1336" fmla="*/ 5508071 w 12146583"/>
              <a:gd name="connsiteY1336" fmla="*/ 500578 h 4532507"/>
              <a:gd name="connsiteX1337" fmla="*/ 5482372 w 12146583"/>
              <a:gd name="connsiteY1337" fmla="*/ 508926 h 4532507"/>
              <a:gd name="connsiteX1338" fmla="*/ 5441238 w 12146583"/>
              <a:gd name="connsiteY1338" fmla="*/ 508926 h 4532507"/>
              <a:gd name="connsiteX1339" fmla="*/ 5446375 w 12146583"/>
              <a:gd name="connsiteY1339" fmla="*/ 492243 h 4532507"/>
              <a:gd name="connsiteX1340" fmla="*/ 5353834 w 12146583"/>
              <a:gd name="connsiteY1340" fmla="*/ 492243 h 4532507"/>
              <a:gd name="connsiteX1341" fmla="*/ 5317837 w 12146583"/>
              <a:gd name="connsiteY1341" fmla="*/ 492243 h 4532507"/>
              <a:gd name="connsiteX1342" fmla="*/ 5297276 w 12146583"/>
              <a:gd name="connsiteY1342" fmla="*/ 500578 h 4532507"/>
              <a:gd name="connsiteX1343" fmla="*/ 5281853 w 12146583"/>
              <a:gd name="connsiteY1343" fmla="*/ 492243 h 4532507"/>
              <a:gd name="connsiteX1344" fmla="*/ 5405241 w 12146583"/>
              <a:gd name="connsiteY1344" fmla="*/ 492243 h 4532507"/>
              <a:gd name="connsiteX1345" fmla="*/ 5472087 w 12146583"/>
              <a:gd name="connsiteY1345" fmla="*/ 483895 h 4532507"/>
              <a:gd name="connsiteX1346" fmla="*/ 5513220 w 12146583"/>
              <a:gd name="connsiteY1346" fmla="*/ 475562 h 4532507"/>
              <a:gd name="connsiteX1347" fmla="*/ 5466949 w 12146583"/>
              <a:gd name="connsiteY1347" fmla="*/ 467214 h 4532507"/>
              <a:gd name="connsiteX1348" fmla="*/ 5549205 w 12146583"/>
              <a:gd name="connsiteY1348" fmla="*/ 467214 h 4532507"/>
              <a:gd name="connsiteX1349" fmla="*/ 5559490 w 12146583"/>
              <a:gd name="connsiteY1349" fmla="*/ 483895 h 4532507"/>
              <a:gd name="connsiteX1350" fmla="*/ 5585202 w 12146583"/>
              <a:gd name="connsiteY1350" fmla="*/ 475562 h 4532507"/>
              <a:gd name="connsiteX1351" fmla="*/ 5739437 w 12146583"/>
              <a:gd name="connsiteY1351" fmla="*/ 467214 h 4532507"/>
              <a:gd name="connsiteX1352" fmla="*/ 5795995 w 12146583"/>
              <a:gd name="connsiteY1352" fmla="*/ 475562 h 4532507"/>
              <a:gd name="connsiteX1353" fmla="*/ 5821705 w 12146583"/>
              <a:gd name="connsiteY1353" fmla="*/ 492243 h 4532507"/>
              <a:gd name="connsiteX1354" fmla="*/ 5816568 w 12146583"/>
              <a:gd name="connsiteY1354" fmla="*/ 475562 h 4532507"/>
              <a:gd name="connsiteX1355" fmla="*/ 5852552 w 12146583"/>
              <a:gd name="connsiteY1355" fmla="*/ 483895 h 4532507"/>
              <a:gd name="connsiteX1356" fmla="*/ 6001652 w 12146583"/>
              <a:gd name="connsiteY1356" fmla="*/ 483895 h 4532507"/>
              <a:gd name="connsiteX1357" fmla="*/ 6109629 w 12146583"/>
              <a:gd name="connsiteY1357" fmla="*/ 467214 h 4532507"/>
              <a:gd name="connsiteX1358" fmla="*/ 6140478 w 12146583"/>
              <a:gd name="connsiteY1358" fmla="*/ 483895 h 4532507"/>
              <a:gd name="connsiteX1359" fmla="*/ 6248456 w 12146583"/>
              <a:gd name="connsiteY1359" fmla="*/ 483895 h 4532507"/>
              <a:gd name="connsiteX1360" fmla="*/ 6248456 w 12146583"/>
              <a:gd name="connsiteY1360" fmla="*/ 492243 h 4532507"/>
              <a:gd name="connsiteX1361" fmla="*/ 6274153 w 12146583"/>
              <a:gd name="connsiteY1361" fmla="*/ 492243 h 4532507"/>
              <a:gd name="connsiteX1362" fmla="*/ 6320424 w 12146583"/>
              <a:gd name="connsiteY1362" fmla="*/ 492243 h 4532507"/>
              <a:gd name="connsiteX1363" fmla="*/ 6294725 w 12146583"/>
              <a:gd name="connsiteY1363" fmla="*/ 508926 h 4532507"/>
              <a:gd name="connsiteX1364" fmla="*/ 6289576 w 12146583"/>
              <a:gd name="connsiteY1364" fmla="*/ 525609 h 4532507"/>
              <a:gd name="connsiteX1365" fmla="*/ 6402691 w 12146583"/>
              <a:gd name="connsiteY1365" fmla="*/ 533956 h 4532507"/>
              <a:gd name="connsiteX1366" fmla="*/ 6376981 w 12146583"/>
              <a:gd name="connsiteY1366" fmla="*/ 517275 h 4532507"/>
              <a:gd name="connsiteX1367" fmla="*/ 6402691 w 12146583"/>
              <a:gd name="connsiteY1367" fmla="*/ 517275 h 4532507"/>
              <a:gd name="connsiteX1368" fmla="*/ 6371844 w 12146583"/>
              <a:gd name="connsiteY1368" fmla="*/ 517275 h 4532507"/>
              <a:gd name="connsiteX1369" fmla="*/ 6351271 w 12146583"/>
              <a:gd name="connsiteY1369" fmla="*/ 508926 h 4532507"/>
              <a:gd name="connsiteX1370" fmla="*/ 6371844 w 12146583"/>
              <a:gd name="connsiteY1370" fmla="*/ 500578 h 4532507"/>
              <a:gd name="connsiteX1371" fmla="*/ 6340997 w 12146583"/>
              <a:gd name="connsiteY1371" fmla="*/ 500578 h 4532507"/>
              <a:gd name="connsiteX1372" fmla="*/ 6474672 w 12146583"/>
              <a:gd name="connsiteY1372" fmla="*/ 483895 h 4532507"/>
              <a:gd name="connsiteX1373" fmla="*/ 6587788 w 12146583"/>
              <a:gd name="connsiteY1373" fmla="*/ 483895 h 4532507"/>
              <a:gd name="connsiteX1374" fmla="*/ 6603211 w 12146583"/>
              <a:gd name="connsiteY1374" fmla="*/ 500578 h 4532507"/>
              <a:gd name="connsiteX1375" fmla="*/ 6546654 w 12146583"/>
              <a:gd name="connsiteY1375" fmla="*/ 508926 h 4532507"/>
              <a:gd name="connsiteX1376" fmla="*/ 6582651 w 12146583"/>
              <a:gd name="connsiteY1376" fmla="*/ 517275 h 4532507"/>
              <a:gd name="connsiteX1377" fmla="*/ 6608361 w 12146583"/>
              <a:gd name="connsiteY1377" fmla="*/ 508926 h 4532507"/>
              <a:gd name="connsiteX1378" fmla="*/ 6577501 w 12146583"/>
              <a:gd name="connsiteY1378" fmla="*/ 525609 h 4532507"/>
              <a:gd name="connsiteX1379" fmla="*/ 6623785 w 12146583"/>
              <a:gd name="connsiteY1379" fmla="*/ 525609 h 4532507"/>
              <a:gd name="connsiteX1380" fmla="*/ 6695766 w 12146583"/>
              <a:gd name="connsiteY1380" fmla="*/ 533956 h 4532507"/>
              <a:gd name="connsiteX1381" fmla="*/ 6639208 w 12146583"/>
              <a:gd name="connsiteY1381" fmla="*/ 542304 h 4532507"/>
              <a:gd name="connsiteX1382" fmla="*/ 6639208 w 12146583"/>
              <a:gd name="connsiteY1382" fmla="*/ 525609 h 4532507"/>
              <a:gd name="connsiteX1383" fmla="*/ 6625707 w 12146583"/>
              <a:gd name="connsiteY1383" fmla="*/ 530832 h 4532507"/>
              <a:gd name="connsiteX1384" fmla="*/ 6608993 w 12146583"/>
              <a:gd name="connsiteY1384" fmla="*/ 531873 h 4532507"/>
              <a:gd name="connsiteX1385" fmla="*/ 6623785 w 12146583"/>
              <a:gd name="connsiteY1385" fmla="*/ 542304 h 4532507"/>
              <a:gd name="connsiteX1386" fmla="*/ 6659125 w 12146583"/>
              <a:gd name="connsiteY1386" fmla="*/ 547513 h 4532507"/>
              <a:gd name="connsiteX1387" fmla="*/ 6731751 w 12146583"/>
              <a:gd name="connsiteY1387" fmla="*/ 542304 h 4532507"/>
              <a:gd name="connsiteX1388" fmla="*/ 6829441 w 12146583"/>
              <a:gd name="connsiteY1388" fmla="*/ 567322 h 4532507"/>
              <a:gd name="connsiteX1389" fmla="*/ 6875713 w 12146583"/>
              <a:gd name="connsiteY1389" fmla="*/ 575670 h 4532507"/>
              <a:gd name="connsiteX1390" fmla="*/ 6901422 w 12146583"/>
              <a:gd name="connsiteY1390" fmla="*/ 575670 h 4532507"/>
              <a:gd name="connsiteX1391" fmla="*/ 6942557 w 12146583"/>
              <a:gd name="connsiteY1391" fmla="*/ 609047 h 4532507"/>
              <a:gd name="connsiteX1392" fmla="*/ 6999102 w 12146583"/>
              <a:gd name="connsiteY1392" fmla="*/ 600699 h 4532507"/>
              <a:gd name="connsiteX1393" fmla="*/ 7029962 w 12146583"/>
              <a:gd name="connsiteY1393" fmla="*/ 609047 h 4532507"/>
              <a:gd name="connsiteX1394" fmla="*/ 7019675 w 12146583"/>
              <a:gd name="connsiteY1394" fmla="*/ 617382 h 4532507"/>
              <a:gd name="connsiteX1395" fmla="*/ 7055659 w 12146583"/>
              <a:gd name="connsiteY1395" fmla="*/ 617382 h 4532507"/>
              <a:gd name="connsiteX1396" fmla="*/ 7071082 w 12146583"/>
              <a:gd name="connsiteY1396" fmla="*/ 625730 h 4532507"/>
              <a:gd name="connsiteX1397" fmla="*/ 7168774 w 12146583"/>
              <a:gd name="connsiteY1397" fmla="*/ 642412 h 4532507"/>
              <a:gd name="connsiteX1398" fmla="*/ 7492695 w 12146583"/>
              <a:gd name="connsiteY1398" fmla="*/ 675791 h 4532507"/>
              <a:gd name="connsiteX1399" fmla="*/ 7477273 w 12146583"/>
              <a:gd name="connsiteY1399" fmla="*/ 692472 h 4532507"/>
              <a:gd name="connsiteX1400" fmla="*/ 7456699 w 12146583"/>
              <a:gd name="connsiteY1400" fmla="*/ 684124 h 4532507"/>
              <a:gd name="connsiteX1401" fmla="*/ 7425852 w 12146583"/>
              <a:gd name="connsiteY1401" fmla="*/ 692472 h 4532507"/>
              <a:gd name="connsiteX1402" fmla="*/ 7487546 w 12146583"/>
              <a:gd name="connsiteY1402" fmla="*/ 700820 h 4532507"/>
              <a:gd name="connsiteX1403" fmla="*/ 7502970 w 12146583"/>
              <a:gd name="connsiteY1403" fmla="*/ 684124 h 4532507"/>
              <a:gd name="connsiteX1404" fmla="*/ 7533817 w 12146583"/>
              <a:gd name="connsiteY1404" fmla="*/ 700820 h 4532507"/>
              <a:gd name="connsiteX1405" fmla="*/ 7538967 w 12146583"/>
              <a:gd name="connsiteY1405" fmla="*/ 709155 h 4532507"/>
              <a:gd name="connsiteX1406" fmla="*/ 7544104 w 12146583"/>
              <a:gd name="connsiteY1406" fmla="*/ 700820 h 4532507"/>
              <a:gd name="connsiteX1407" fmla="*/ 7590374 w 12146583"/>
              <a:gd name="connsiteY1407" fmla="*/ 725851 h 4532507"/>
              <a:gd name="connsiteX1408" fmla="*/ 7569814 w 12146583"/>
              <a:gd name="connsiteY1408" fmla="*/ 717503 h 4532507"/>
              <a:gd name="connsiteX1409" fmla="*/ 7621222 w 12146583"/>
              <a:gd name="connsiteY1409" fmla="*/ 717503 h 4532507"/>
              <a:gd name="connsiteX1410" fmla="*/ 7677779 w 12146583"/>
              <a:gd name="connsiteY1410" fmla="*/ 709155 h 4532507"/>
              <a:gd name="connsiteX1411" fmla="*/ 7672642 w 12146583"/>
              <a:gd name="connsiteY1411" fmla="*/ 717503 h 4532507"/>
              <a:gd name="connsiteX1412" fmla="*/ 7754910 w 12146583"/>
              <a:gd name="connsiteY1412" fmla="*/ 734185 h 4532507"/>
              <a:gd name="connsiteX1413" fmla="*/ 7727276 w 12146583"/>
              <a:gd name="connsiteY1413" fmla="*/ 734185 h 4532507"/>
              <a:gd name="connsiteX1414" fmla="*/ 7734350 w 12146583"/>
              <a:gd name="connsiteY1414" fmla="*/ 750881 h 4532507"/>
              <a:gd name="connsiteX1415" fmla="*/ 7780607 w 12146583"/>
              <a:gd name="connsiteY1415" fmla="*/ 750881 h 4532507"/>
              <a:gd name="connsiteX1416" fmla="*/ 7765184 w 12146583"/>
              <a:gd name="connsiteY1416" fmla="*/ 767564 h 4532507"/>
              <a:gd name="connsiteX1417" fmla="*/ 7811467 w 12146583"/>
              <a:gd name="connsiteY1417" fmla="*/ 792593 h 4532507"/>
              <a:gd name="connsiteX1418" fmla="*/ 7801181 w 12146583"/>
              <a:gd name="connsiteY1418" fmla="*/ 784245 h 4532507"/>
              <a:gd name="connsiteX1419" fmla="*/ 7837165 w 12146583"/>
              <a:gd name="connsiteY1419" fmla="*/ 775897 h 4532507"/>
              <a:gd name="connsiteX1420" fmla="*/ 7878299 w 12146583"/>
              <a:gd name="connsiteY1420" fmla="*/ 792593 h 4532507"/>
              <a:gd name="connsiteX1421" fmla="*/ 7821755 w 12146583"/>
              <a:gd name="connsiteY1421" fmla="*/ 792593 h 4532507"/>
              <a:gd name="connsiteX1422" fmla="*/ 7847451 w 12146583"/>
              <a:gd name="connsiteY1422" fmla="*/ 809276 h 4532507"/>
              <a:gd name="connsiteX1423" fmla="*/ 7806318 w 12146583"/>
              <a:gd name="connsiteY1423" fmla="*/ 809276 h 4532507"/>
              <a:gd name="connsiteX1424" fmla="*/ 7857738 w 12146583"/>
              <a:gd name="connsiteY1424" fmla="*/ 834306 h 4532507"/>
              <a:gd name="connsiteX1425" fmla="*/ 7919434 w 12146583"/>
              <a:gd name="connsiteY1425" fmla="*/ 834306 h 4532507"/>
              <a:gd name="connsiteX1426" fmla="*/ 7924569 w 12146583"/>
              <a:gd name="connsiteY1426" fmla="*/ 842654 h 4532507"/>
              <a:gd name="connsiteX1427" fmla="*/ 7950281 w 12146583"/>
              <a:gd name="connsiteY1427" fmla="*/ 850989 h 4532507"/>
              <a:gd name="connsiteX1428" fmla="*/ 7955430 w 12146583"/>
              <a:gd name="connsiteY1428" fmla="*/ 842654 h 4532507"/>
              <a:gd name="connsiteX1429" fmla="*/ 7986277 w 12146583"/>
              <a:gd name="connsiteY1429" fmla="*/ 850989 h 4532507"/>
              <a:gd name="connsiteX1430" fmla="*/ 7996564 w 12146583"/>
              <a:gd name="connsiteY1430" fmla="*/ 867670 h 4532507"/>
              <a:gd name="connsiteX1431" fmla="*/ 8130239 w 12146583"/>
              <a:gd name="connsiteY1431" fmla="*/ 892714 h 4532507"/>
              <a:gd name="connsiteX1432" fmla="*/ 8135377 w 12146583"/>
              <a:gd name="connsiteY1432" fmla="*/ 909397 h 4532507"/>
              <a:gd name="connsiteX1433" fmla="*/ 8176511 w 12146583"/>
              <a:gd name="connsiteY1433" fmla="*/ 901049 h 4532507"/>
              <a:gd name="connsiteX1434" fmla="*/ 8238205 w 12146583"/>
              <a:gd name="connsiteY1434" fmla="*/ 934427 h 4532507"/>
              <a:gd name="connsiteX1435" fmla="*/ 8305049 w 12146583"/>
              <a:gd name="connsiteY1435" fmla="*/ 951110 h 4532507"/>
              <a:gd name="connsiteX1436" fmla="*/ 8310186 w 12146583"/>
              <a:gd name="connsiteY1436" fmla="*/ 934427 h 4532507"/>
              <a:gd name="connsiteX1437" fmla="*/ 8479859 w 12146583"/>
              <a:gd name="connsiteY1437" fmla="*/ 976139 h 4532507"/>
              <a:gd name="connsiteX1438" fmla="*/ 8541553 w 12146583"/>
              <a:gd name="connsiteY1438" fmla="*/ 976139 h 4532507"/>
              <a:gd name="connsiteX1439" fmla="*/ 8556988 w 12146583"/>
              <a:gd name="connsiteY1439" fmla="*/ 992822 h 4532507"/>
              <a:gd name="connsiteX1440" fmla="*/ 8387316 w 12146583"/>
              <a:gd name="connsiteY1440" fmla="*/ 976139 h 4532507"/>
              <a:gd name="connsiteX1441" fmla="*/ 8413014 w 12146583"/>
              <a:gd name="connsiteY1441" fmla="*/ 1009505 h 4532507"/>
              <a:gd name="connsiteX1442" fmla="*/ 8094243 w 12146583"/>
              <a:gd name="connsiteY1442" fmla="*/ 976139 h 4532507"/>
              <a:gd name="connsiteX1443" fmla="*/ 7744623 w 12146583"/>
              <a:gd name="connsiteY1443" fmla="*/ 967791 h 4532507"/>
              <a:gd name="connsiteX1444" fmla="*/ 7502970 w 12146583"/>
              <a:gd name="connsiteY1444" fmla="*/ 942762 h 4532507"/>
              <a:gd name="connsiteX1445" fmla="*/ 7580101 w 12146583"/>
              <a:gd name="connsiteY1445" fmla="*/ 959458 h 4532507"/>
              <a:gd name="connsiteX1446" fmla="*/ 7662356 w 12146583"/>
              <a:gd name="connsiteY1446" fmla="*/ 976139 h 4532507"/>
              <a:gd name="connsiteX1447" fmla="*/ 7652082 w 12146583"/>
              <a:gd name="connsiteY1447" fmla="*/ 992822 h 4532507"/>
              <a:gd name="connsiteX1448" fmla="*/ 7729200 w 12146583"/>
              <a:gd name="connsiteY1448" fmla="*/ 1034535 h 4532507"/>
              <a:gd name="connsiteX1449" fmla="*/ 7883449 w 12146583"/>
              <a:gd name="connsiteY1449" fmla="*/ 1076247 h 4532507"/>
              <a:gd name="connsiteX1450" fmla="*/ 7909147 w 12146583"/>
              <a:gd name="connsiteY1450" fmla="*/ 1076247 h 4532507"/>
              <a:gd name="connsiteX1451" fmla="*/ 7914296 w 12146583"/>
              <a:gd name="connsiteY1451" fmla="*/ 1084595 h 4532507"/>
              <a:gd name="connsiteX1452" fmla="*/ 7955430 w 12146583"/>
              <a:gd name="connsiteY1452" fmla="*/ 1092943 h 4532507"/>
              <a:gd name="connsiteX1453" fmla="*/ 8017124 w 12146583"/>
              <a:gd name="connsiteY1453" fmla="*/ 1101278 h 4532507"/>
              <a:gd name="connsiteX1454" fmla="*/ 8166224 w 12146583"/>
              <a:gd name="connsiteY1454" fmla="*/ 1134656 h 4532507"/>
              <a:gd name="connsiteX1455" fmla="*/ 8171373 w 12146583"/>
              <a:gd name="connsiteY1455" fmla="*/ 1151339 h 4532507"/>
              <a:gd name="connsiteX1456" fmla="*/ 8233068 w 12146583"/>
              <a:gd name="connsiteY1456" fmla="*/ 1159687 h 4532507"/>
              <a:gd name="connsiteX1457" fmla="*/ 8479859 w 12146583"/>
              <a:gd name="connsiteY1457" fmla="*/ 1193051 h 4532507"/>
              <a:gd name="connsiteX1458" fmla="*/ 8495282 w 12146583"/>
              <a:gd name="connsiteY1458" fmla="*/ 1201399 h 4532507"/>
              <a:gd name="connsiteX1459" fmla="*/ 8639244 w 12146583"/>
              <a:gd name="connsiteY1459" fmla="*/ 1218080 h 4532507"/>
              <a:gd name="connsiteX1460" fmla="*/ 8659818 w 12146583"/>
              <a:gd name="connsiteY1460" fmla="*/ 1201399 h 4532507"/>
              <a:gd name="connsiteX1461" fmla="*/ 8670091 w 12146583"/>
              <a:gd name="connsiteY1461" fmla="*/ 1209747 h 4532507"/>
              <a:gd name="connsiteX1462" fmla="*/ 8670091 w 12146583"/>
              <a:gd name="connsiteY1462" fmla="*/ 1193051 h 4532507"/>
              <a:gd name="connsiteX1463" fmla="*/ 8690665 w 12146583"/>
              <a:gd name="connsiteY1463" fmla="*/ 1201399 h 4532507"/>
              <a:gd name="connsiteX1464" fmla="*/ 8731799 w 12146583"/>
              <a:gd name="connsiteY1464" fmla="*/ 1201399 h 4532507"/>
              <a:gd name="connsiteX1465" fmla="*/ 8834627 w 12146583"/>
              <a:gd name="connsiteY1465" fmla="*/ 1168020 h 4532507"/>
              <a:gd name="connsiteX1466" fmla="*/ 8973440 w 12146583"/>
              <a:gd name="connsiteY1466" fmla="*/ 1142990 h 4532507"/>
              <a:gd name="connsiteX1467" fmla="*/ 9004288 w 12146583"/>
              <a:gd name="connsiteY1467" fmla="*/ 1151339 h 4532507"/>
              <a:gd name="connsiteX1468" fmla="*/ 8983727 w 12146583"/>
              <a:gd name="connsiteY1468" fmla="*/ 1117973 h 4532507"/>
              <a:gd name="connsiteX1469" fmla="*/ 9035135 w 12146583"/>
              <a:gd name="connsiteY1469" fmla="*/ 1117973 h 4532507"/>
              <a:gd name="connsiteX1470" fmla="*/ 9065995 w 12146583"/>
              <a:gd name="connsiteY1470" fmla="*/ 1109626 h 4532507"/>
              <a:gd name="connsiteX1471" fmla="*/ 9014574 w 12146583"/>
              <a:gd name="connsiteY1471" fmla="*/ 1101278 h 4532507"/>
              <a:gd name="connsiteX1472" fmla="*/ 9117402 w 12146583"/>
              <a:gd name="connsiteY1472" fmla="*/ 1109626 h 4532507"/>
              <a:gd name="connsiteX1473" fmla="*/ 9137976 w 12146583"/>
              <a:gd name="connsiteY1473" fmla="*/ 1101278 h 4532507"/>
              <a:gd name="connsiteX1474" fmla="*/ 9137976 w 12146583"/>
              <a:gd name="connsiteY1474" fmla="*/ 1126307 h 4532507"/>
              <a:gd name="connsiteX1475" fmla="*/ 9179097 w 12146583"/>
              <a:gd name="connsiteY1475" fmla="*/ 1126307 h 4532507"/>
              <a:gd name="connsiteX1476" fmla="*/ 9204807 w 12146583"/>
              <a:gd name="connsiteY1476" fmla="*/ 1126307 h 4532507"/>
              <a:gd name="connsiteX1477" fmla="*/ 9266501 w 12146583"/>
              <a:gd name="connsiteY1477" fmla="*/ 1168020 h 4532507"/>
              <a:gd name="connsiteX1478" fmla="*/ 9194532 w 12146583"/>
              <a:gd name="connsiteY1478" fmla="*/ 1151339 h 4532507"/>
              <a:gd name="connsiteX1479" fmla="*/ 9225381 w 12146583"/>
              <a:gd name="connsiteY1479" fmla="*/ 1151339 h 4532507"/>
              <a:gd name="connsiteX1480" fmla="*/ 9168823 w 12146583"/>
              <a:gd name="connsiteY1480" fmla="*/ 1142990 h 4532507"/>
              <a:gd name="connsiteX1481" fmla="*/ 9055708 w 12146583"/>
              <a:gd name="connsiteY1481" fmla="*/ 1126307 h 4532507"/>
              <a:gd name="connsiteX1482" fmla="*/ 9148250 w 12146583"/>
              <a:gd name="connsiteY1482" fmla="*/ 1168020 h 4532507"/>
              <a:gd name="connsiteX1483" fmla="*/ 9122551 w 12146583"/>
              <a:gd name="connsiteY1483" fmla="*/ 1159687 h 4532507"/>
              <a:gd name="connsiteX1484" fmla="*/ 9143113 w 12146583"/>
              <a:gd name="connsiteY1484" fmla="*/ 1151339 h 4532507"/>
              <a:gd name="connsiteX1485" fmla="*/ 9194532 w 12146583"/>
              <a:gd name="connsiteY1485" fmla="*/ 1159687 h 4532507"/>
              <a:gd name="connsiteX1486" fmla="*/ 9194532 w 12146583"/>
              <a:gd name="connsiteY1486" fmla="*/ 1184716 h 4532507"/>
              <a:gd name="connsiteX1487" fmla="*/ 9240804 w 12146583"/>
              <a:gd name="connsiteY1487" fmla="*/ 1201399 h 4532507"/>
              <a:gd name="connsiteX1488" fmla="*/ 9204807 w 12146583"/>
              <a:gd name="connsiteY1488" fmla="*/ 1193051 h 4532507"/>
              <a:gd name="connsiteX1489" fmla="*/ 9204807 w 12146583"/>
              <a:gd name="connsiteY1489" fmla="*/ 1209747 h 4532507"/>
              <a:gd name="connsiteX1490" fmla="*/ 9261365 w 12146583"/>
              <a:gd name="connsiteY1490" fmla="*/ 1218080 h 4532507"/>
              <a:gd name="connsiteX1491" fmla="*/ 9256228 w 12146583"/>
              <a:gd name="connsiteY1491" fmla="*/ 1226428 h 4532507"/>
              <a:gd name="connsiteX1492" fmla="*/ 9281938 w 12146583"/>
              <a:gd name="connsiteY1492" fmla="*/ 1234777 h 4532507"/>
              <a:gd name="connsiteX1493" fmla="*/ 9266501 w 12146583"/>
              <a:gd name="connsiteY1493" fmla="*/ 1218080 h 4532507"/>
              <a:gd name="connsiteX1494" fmla="*/ 9364130 w 12146583"/>
              <a:gd name="connsiteY1494" fmla="*/ 1251460 h 4532507"/>
              <a:gd name="connsiteX1495" fmla="*/ 9348769 w 12146583"/>
              <a:gd name="connsiteY1495" fmla="*/ 1251460 h 4532507"/>
              <a:gd name="connsiteX1496" fmla="*/ 9405264 w 12146583"/>
              <a:gd name="connsiteY1496" fmla="*/ 1259793 h 4532507"/>
              <a:gd name="connsiteX1497" fmla="*/ 9646917 w 12146583"/>
              <a:gd name="connsiteY1497" fmla="*/ 1334884 h 4532507"/>
              <a:gd name="connsiteX1498" fmla="*/ 9636631 w 12146583"/>
              <a:gd name="connsiteY1498" fmla="*/ 1343233 h 4532507"/>
              <a:gd name="connsiteX1499" fmla="*/ 9662341 w 12146583"/>
              <a:gd name="connsiteY1499" fmla="*/ 1318201 h 4532507"/>
              <a:gd name="connsiteX1500" fmla="*/ 9688051 w 12146583"/>
              <a:gd name="connsiteY1500" fmla="*/ 1326536 h 4532507"/>
              <a:gd name="connsiteX1501" fmla="*/ 9688051 w 12146583"/>
              <a:gd name="connsiteY1501" fmla="*/ 1309853 h 4532507"/>
              <a:gd name="connsiteX1502" fmla="*/ 9718899 w 12146583"/>
              <a:gd name="connsiteY1502" fmla="*/ 1301520 h 4532507"/>
              <a:gd name="connsiteX1503" fmla="*/ 9703475 w 12146583"/>
              <a:gd name="connsiteY1503" fmla="*/ 1268141 h 4532507"/>
              <a:gd name="connsiteX1504" fmla="*/ 9682901 w 12146583"/>
              <a:gd name="connsiteY1504" fmla="*/ 1268141 h 4532507"/>
              <a:gd name="connsiteX1505" fmla="*/ 9682901 w 12146583"/>
              <a:gd name="connsiteY1505" fmla="*/ 1251460 h 4532507"/>
              <a:gd name="connsiteX1506" fmla="*/ 9616070 w 12146583"/>
              <a:gd name="connsiteY1506" fmla="*/ 1251460 h 4532507"/>
              <a:gd name="connsiteX1507" fmla="*/ 9641769 w 12146583"/>
              <a:gd name="connsiteY1507" fmla="*/ 1243111 h 4532507"/>
              <a:gd name="connsiteX1508" fmla="*/ 9472108 w 12146583"/>
              <a:gd name="connsiteY1508" fmla="*/ 1168020 h 4532507"/>
              <a:gd name="connsiteX1509" fmla="*/ 9400114 w 12146583"/>
              <a:gd name="connsiteY1509" fmla="*/ 1151339 h 4532507"/>
              <a:gd name="connsiteX1510" fmla="*/ 9420687 w 12146583"/>
              <a:gd name="connsiteY1510" fmla="*/ 1159687 h 4532507"/>
              <a:gd name="connsiteX1511" fmla="*/ 9364130 w 12146583"/>
              <a:gd name="connsiteY1511" fmla="*/ 1142990 h 4532507"/>
              <a:gd name="connsiteX1512" fmla="*/ 9333345 w 12146583"/>
              <a:gd name="connsiteY1512" fmla="*/ 1142990 h 4532507"/>
              <a:gd name="connsiteX1513" fmla="*/ 9297361 w 12146583"/>
              <a:gd name="connsiteY1513" fmla="*/ 1134656 h 4532507"/>
              <a:gd name="connsiteX1514" fmla="*/ 9323059 w 12146583"/>
              <a:gd name="connsiteY1514" fmla="*/ 1134656 h 4532507"/>
              <a:gd name="connsiteX1515" fmla="*/ 9297361 w 12146583"/>
              <a:gd name="connsiteY1515" fmla="*/ 1117973 h 4532507"/>
              <a:gd name="connsiteX1516" fmla="*/ 9276788 w 12146583"/>
              <a:gd name="connsiteY1516" fmla="*/ 1126307 h 4532507"/>
              <a:gd name="connsiteX1517" fmla="*/ 9302498 w 12146583"/>
              <a:gd name="connsiteY1517" fmla="*/ 1126307 h 4532507"/>
              <a:gd name="connsiteX1518" fmla="*/ 9271651 w 12146583"/>
              <a:gd name="connsiteY1518" fmla="*/ 1134656 h 4532507"/>
              <a:gd name="connsiteX1519" fmla="*/ 9317922 w 12146583"/>
              <a:gd name="connsiteY1519" fmla="*/ 1109626 h 4532507"/>
              <a:gd name="connsiteX1520" fmla="*/ 9358992 w 12146583"/>
              <a:gd name="connsiteY1520" fmla="*/ 1126307 h 4532507"/>
              <a:gd name="connsiteX1521" fmla="*/ 9358992 w 12146583"/>
              <a:gd name="connsiteY1521" fmla="*/ 1109626 h 4532507"/>
              <a:gd name="connsiteX1522" fmla="*/ 9389839 w 12146583"/>
              <a:gd name="connsiteY1522" fmla="*/ 1117973 h 4532507"/>
              <a:gd name="connsiteX1523" fmla="*/ 9374417 w 12146583"/>
              <a:gd name="connsiteY1523" fmla="*/ 1101278 h 4532507"/>
              <a:gd name="connsiteX1524" fmla="*/ 9436111 w 12146583"/>
              <a:gd name="connsiteY1524" fmla="*/ 1109626 h 4532507"/>
              <a:gd name="connsiteX1525" fmla="*/ 9549226 w 12146583"/>
              <a:gd name="connsiteY1525" fmla="*/ 1134656 h 4532507"/>
              <a:gd name="connsiteX1526" fmla="*/ 9564649 w 12146583"/>
              <a:gd name="connsiteY1526" fmla="*/ 1142990 h 4532507"/>
              <a:gd name="connsiteX1527" fmla="*/ 9636631 w 12146583"/>
              <a:gd name="connsiteY1527" fmla="*/ 1159687 h 4532507"/>
              <a:gd name="connsiteX1528" fmla="*/ 9492669 w 12146583"/>
              <a:gd name="connsiteY1528" fmla="*/ 1126307 h 4532507"/>
              <a:gd name="connsiteX1529" fmla="*/ 9544076 w 12146583"/>
              <a:gd name="connsiteY1529" fmla="*/ 1159687 h 4532507"/>
              <a:gd name="connsiteX1530" fmla="*/ 9569786 w 12146583"/>
              <a:gd name="connsiteY1530" fmla="*/ 1159687 h 4532507"/>
              <a:gd name="connsiteX1531" fmla="*/ 9569786 w 12146583"/>
              <a:gd name="connsiteY1531" fmla="*/ 1184716 h 4532507"/>
              <a:gd name="connsiteX1532" fmla="*/ 9597584 w 12146583"/>
              <a:gd name="connsiteY1532" fmla="*/ 1179074 h 4532507"/>
              <a:gd name="connsiteX1533" fmla="*/ 9641769 w 12146583"/>
              <a:gd name="connsiteY1533" fmla="*/ 1184716 h 4532507"/>
              <a:gd name="connsiteX1534" fmla="*/ 9616070 w 12146583"/>
              <a:gd name="connsiteY1534" fmla="*/ 1168020 h 4532507"/>
              <a:gd name="connsiteX1535" fmla="*/ 9662341 w 12146583"/>
              <a:gd name="connsiteY1535" fmla="*/ 1176368 h 4532507"/>
              <a:gd name="connsiteX1536" fmla="*/ 9657191 w 12146583"/>
              <a:gd name="connsiteY1536" fmla="*/ 1159687 h 4532507"/>
              <a:gd name="connsiteX1537" fmla="*/ 9749746 w 12146583"/>
              <a:gd name="connsiteY1537" fmla="*/ 1168020 h 4532507"/>
              <a:gd name="connsiteX1538" fmla="*/ 9724035 w 12146583"/>
              <a:gd name="connsiteY1538" fmla="*/ 1142990 h 4532507"/>
              <a:gd name="connsiteX1539" fmla="*/ 9806303 w 12146583"/>
              <a:gd name="connsiteY1539" fmla="*/ 1176368 h 4532507"/>
              <a:gd name="connsiteX1540" fmla="*/ 9765169 w 12146583"/>
              <a:gd name="connsiteY1540" fmla="*/ 1176368 h 4532507"/>
              <a:gd name="connsiteX1541" fmla="*/ 9811440 w 12146583"/>
              <a:gd name="connsiteY1541" fmla="*/ 1184716 h 4532507"/>
              <a:gd name="connsiteX1542" fmla="*/ 9821726 w 12146583"/>
              <a:gd name="connsiteY1542" fmla="*/ 1201399 h 4532507"/>
              <a:gd name="connsiteX1543" fmla="*/ 9826863 w 12146583"/>
              <a:gd name="connsiteY1543" fmla="*/ 1193051 h 4532507"/>
              <a:gd name="connsiteX1544" fmla="*/ 9842287 w 12146583"/>
              <a:gd name="connsiteY1544" fmla="*/ 1209747 h 4532507"/>
              <a:gd name="connsiteX1545" fmla="*/ 9857724 w 12146583"/>
              <a:gd name="connsiteY1545" fmla="*/ 1201399 h 4532507"/>
              <a:gd name="connsiteX1546" fmla="*/ 9837150 w 12146583"/>
              <a:gd name="connsiteY1546" fmla="*/ 1193051 h 4532507"/>
              <a:gd name="connsiteX1547" fmla="*/ 9893709 w 12146583"/>
              <a:gd name="connsiteY1547" fmla="*/ 1201399 h 4532507"/>
              <a:gd name="connsiteX1548" fmla="*/ 9903349 w 12146583"/>
              <a:gd name="connsiteY1548" fmla="*/ 1215997 h 4532507"/>
              <a:gd name="connsiteX1549" fmla="*/ 9910089 w 12146583"/>
              <a:gd name="connsiteY1549" fmla="*/ 1216659 h 4532507"/>
              <a:gd name="connsiteX1550" fmla="*/ 9910081 w 12146583"/>
              <a:gd name="connsiteY1550" fmla="*/ 1216660 h 4532507"/>
              <a:gd name="connsiteX1551" fmla="*/ 9924556 w 12146583"/>
              <a:gd name="connsiteY1551" fmla="*/ 1218080 h 4532507"/>
              <a:gd name="connsiteX1552" fmla="*/ 9910089 w 12146583"/>
              <a:gd name="connsiteY1552" fmla="*/ 1216659 h 4532507"/>
              <a:gd name="connsiteX1553" fmla="*/ 9935602 w 12146583"/>
              <a:gd name="connsiteY1553" fmla="*/ 1213736 h 4532507"/>
              <a:gd name="connsiteX1554" fmla="*/ 9965688 w 12146583"/>
              <a:gd name="connsiteY1554" fmla="*/ 1209747 h 4532507"/>
              <a:gd name="connsiteX1555" fmla="*/ 9945128 w 12146583"/>
              <a:gd name="connsiteY1555" fmla="*/ 1184716 h 4532507"/>
              <a:gd name="connsiteX1556" fmla="*/ 9950265 w 12146583"/>
              <a:gd name="connsiteY1556" fmla="*/ 1201399 h 4532507"/>
              <a:gd name="connsiteX1557" fmla="*/ 9883421 w 12146583"/>
              <a:gd name="connsiteY1557" fmla="*/ 1193051 h 4532507"/>
              <a:gd name="connsiteX1558" fmla="*/ 9862861 w 12146583"/>
              <a:gd name="connsiteY1558" fmla="*/ 1159687 h 4532507"/>
              <a:gd name="connsiteX1559" fmla="*/ 9873134 w 12146583"/>
              <a:gd name="connsiteY1559" fmla="*/ 1142990 h 4532507"/>
              <a:gd name="connsiteX1560" fmla="*/ 9862861 w 12146583"/>
              <a:gd name="connsiteY1560" fmla="*/ 1134656 h 4532507"/>
              <a:gd name="connsiteX1561" fmla="*/ 9837150 w 12146583"/>
              <a:gd name="connsiteY1561" fmla="*/ 1126307 h 4532507"/>
              <a:gd name="connsiteX1562" fmla="*/ 9796016 w 12146583"/>
              <a:gd name="connsiteY1562" fmla="*/ 1092943 h 4532507"/>
              <a:gd name="connsiteX1563" fmla="*/ 9806303 w 12146583"/>
              <a:gd name="connsiteY1563" fmla="*/ 1117973 h 4532507"/>
              <a:gd name="connsiteX1564" fmla="*/ 9780593 w 12146583"/>
              <a:gd name="connsiteY1564" fmla="*/ 1101278 h 4532507"/>
              <a:gd name="connsiteX1565" fmla="*/ 9826863 w 12146583"/>
              <a:gd name="connsiteY1565" fmla="*/ 1142990 h 4532507"/>
              <a:gd name="connsiteX1566" fmla="*/ 9785731 w 12146583"/>
              <a:gd name="connsiteY1566" fmla="*/ 1126307 h 4532507"/>
              <a:gd name="connsiteX1567" fmla="*/ 9744609 w 12146583"/>
              <a:gd name="connsiteY1567" fmla="*/ 1092943 h 4532507"/>
              <a:gd name="connsiteX1568" fmla="*/ 9770306 w 12146583"/>
              <a:gd name="connsiteY1568" fmla="*/ 1101278 h 4532507"/>
              <a:gd name="connsiteX1569" fmla="*/ 9780593 w 12146583"/>
              <a:gd name="connsiteY1569" fmla="*/ 1092943 h 4532507"/>
              <a:gd name="connsiteX1570" fmla="*/ 9775456 w 12146583"/>
              <a:gd name="connsiteY1570" fmla="*/ 1076247 h 4532507"/>
              <a:gd name="connsiteX1571" fmla="*/ 9883421 w 12146583"/>
              <a:gd name="connsiteY1571" fmla="*/ 1084595 h 4532507"/>
              <a:gd name="connsiteX1572" fmla="*/ 9790879 w 12146583"/>
              <a:gd name="connsiteY1572" fmla="*/ 1067912 h 4532507"/>
              <a:gd name="connsiteX1573" fmla="*/ 9790879 w 12146583"/>
              <a:gd name="connsiteY1573" fmla="*/ 1042883 h 4532507"/>
              <a:gd name="connsiteX1574" fmla="*/ 9760032 w 12146583"/>
              <a:gd name="connsiteY1574" fmla="*/ 1034535 h 4532507"/>
              <a:gd name="connsiteX1575" fmla="*/ 9749746 w 12146583"/>
              <a:gd name="connsiteY1575" fmla="*/ 1034535 h 4532507"/>
              <a:gd name="connsiteX1576" fmla="*/ 9816578 w 12146583"/>
              <a:gd name="connsiteY1576" fmla="*/ 1034535 h 4532507"/>
              <a:gd name="connsiteX1577" fmla="*/ 9837150 w 12146583"/>
              <a:gd name="connsiteY1577" fmla="*/ 1026200 h 4532507"/>
              <a:gd name="connsiteX1578" fmla="*/ 9929693 w 12146583"/>
              <a:gd name="connsiteY1578" fmla="*/ 1076247 h 4532507"/>
              <a:gd name="connsiteX1579" fmla="*/ 9914281 w 12146583"/>
              <a:gd name="connsiteY1579" fmla="*/ 1084595 h 4532507"/>
              <a:gd name="connsiteX1580" fmla="*/ 9955403 w 12146583"/>
              <a:gd name="connsiteY1580" fmla="*/ 1109626 h 4532507"/>
              <a:gd name="connsiteX1581" fmla="*/ 9975977 w 12146583"/>
              <a:gd name="connsiteY1581" fmla="*/ 1092943 h 4532507"/>
              <a:gd name="connsiteX1582" fmla="*/ 9986262 w 12146583"/>
              <a:gd name="connsiteY1582" fmla="*/ 1117973 h 4532507"/>
              <a:gd name="connsiteX1583" fmla="*/ 10022246 w 12146583"/>
              <a:gd name="connsiteY1583" fmla="*/ 1142990 h 4532507"/>
              <a:gd name="connsiteX1584" fmla="*/ 10032533 w 12146583"/>
              <a:gd name="connsiteY1584" fmla="*/ 1134656 h 4532507"/>
              <a:gd name="connsiteX1585" fmla="*/ 10114801 w 12146583"/>
              <a:gd name="connsiteY1585" fmla="*/ 1168020 h 4532507"/>
              <a:gd name="connsiteX1586" fmla="*/ 10140499 w 12146583"/>
              <a:gd name="connsiteY1586" fmla="*/ 1201399 h 4532507"/>
              <a:gd name="connsiteX1587" fmla="*/ 10119939 w 12146583"/>
              <a:gd name="connsiteY1587" fmla="*/ 1193051 h 4532507"/>
              <a:gd name="connsiteX1588" fmla="*/ 10130224 w 12146583"/>
              <a:gd name="connsiteY1588" fmla="*/ 1209747 h 4532507"/>
              <a:gd name="connsiteX1589" fmla="*/ 10161071 w 12146583"/>
              <a:gd name="connsiteY1589" fmla="*/ 1218080 h 4532507"/>
              <a:gd name="connsiteX1590" fmla="*/ 10222767 w 12146583"/>
              <a:gd name="connsiteY1590" fmla="*/ 1243111 h 4532507"/>
              <a:gd name="connsiteX1591" fmla="*/ 10197056 w 12146583"/>
              <a:gd name="connsiteY1591" fmla="*/ 1251460 h 4532507"/>
              <a:gd name="connsiteX1592" fmla="*/ 10212480 w 12146583"/>
              <a:gd name="connsiteY1592" fmla="*/ 1259793 h 4532507"/>
              <a:gd name="connsiteX1593" fmla="*/ 10197056 w 12146583"/>
              <a:gd name="connsiteY1593" fmla="*/ 1259793 h 4532507"/>
              <a:gd name="connsiteX1594" fmla="*/ 10227903 w 12146583"/>
              <a:gd name="connsiteY1594" fmla="*/ 1268141 h 4532507"/>
              <a:gd name="connsiteX1595" fmla="*/ 10269038 w 12146583"/>
              <a:gd name="connsiteY1595" fmla="*/ 1243111 h 4532507"/>
              <a:gd name="connsiteX1596" fmla="*/ 10310171 w 12146583"/>
              <a:gd name="connsiteY1596" fmla="*/ 1259793 h 4532507"/>
              <a:gd name="connsiteX1597" fmla="*/ 10325595 w 12146583"/>
              <a:gd name="connsiteY1597" fmla="*/ 1243111 h 4532507"/>
              <a:gd name="connsiteX1598" fmla="*/ 10351306 w 12146583"/>
              <a:gd name="connsiteY1598" fmla="*/ 1209747 h 4532507"/>
              <a:gd name="connsiteX1599" fmla="*/ 10337565 w 12146583"/>
              <a:gd name="connsiteY1599" fmla="*/ 1199409 h 4532507"/>
              <a:gd name="connsiteX1600" fmla="*/ 10346169 w 12146583"/>
              <a:gd name="connsiteY1600" fmla="*/ 1184716 h 4532507"/>
              <a:gd name="connsiteX1601" fmla="*/ 10315322 w 12146583"/>
              <a:gd name="connsiteY1601" fmla="*/ 1168020 h 4532507"/>
              <a:gd name="connsiteX1602" fmla="*/ 10243339 w 12146583"/>
              <a:gd name="connsiteY1602" fmla="*/ 1159687 h 4532507"/>
              <a:gd name="connsiteX1603" fmla="*/ 10176495 w 12146583"/>
              <a:gd name="connsiteY1603" fmla="*/ 1151339 h 4532507"/>
              <a:gd name="connsiteX1604" fmla="*/ 10191918 w 12146583"/>
              <a:gd name="connsiteY1604" fmla="*/ 1134656 h 4532507"/>
              <a:gd name="connsiteX1605" fmla="*/ 10217630 w 12146583"/>
              <a:gd name="connsiteY1605" fmla="*/ 1142990 h 4532507"/>
              <a:gd name="connsiteX1606" fmla="*/ 10227903 w 12146583"/>
              <a:gd name="connsiteY1606" fmla="*/ 1142990 h 4532507"/>
              <a:gd name="connsiteX1607" fmla="*/ 10212480 w 12146583"/>
              <a:gd name="connsiteY1607" fmla="*/ 1126307 h 4532507"/>
              <a:gd name="connsiteX1608" fmla="*/ 10171358 w 12146583"/>
              <a:gd name="connsiteY1608" fmla="*/ 1109626 h 4532507"/>
              <a:gd name="connsiteX1609" fmla="*/ 10197056 w 12146583"/>
              <a:gd name="connsiteY1609" fmla="*/ 1109626 h 4532507"/>
              <a:gd name="connsiteX1610" fmla="*/ 10211911 w 12146583"/>
              <a:gd name="connsiteY1610" fmla="*/ 1118893 h 4532507"/>
              <a:gd name="connsiteX1611" fmla="*/ 10248477 w 12146583"/>
              <a:gd name="connsiteY1611" fmla="*/ 1126307 h 4532507"/>
              <a:gd name="connsiteX1612" fmla="*/ 10243339 w 12146583"/>
              <a:gd name="connsiteY1612" fmla="*/ 1117973 h 4532507"/>
              <a:gd name="connsiteX1613" fmla="*/ 10269038 w 12146583"/>
              <a:gd name="connsiteY1613" fmla="*/ 1134656 h 4532507"/>
              <a:gd name="connsiteX1614" fmla="*/ 10279324 w 12146583"/>
              <a:gd name="connsiteY1614" fmla="*/ 1126307 h 4532507"/>
              <a:gd name="connsiteX1615" fmla="*/ 10305033 w 12146583"/>
              <a:gd name="connsiteY1615" fmla="*/ 1134656 h 4532507"/>
              <a:gd name="connsiteX1616" fmla="*/ 10325595 w 12146583"/>
              <a:gd name="connsiteY1616" fmla="*/ 1134656 h 4532507"/>
              <a:gd name="connsiteX1617" fmla="*/ 10382153 w 12146583"/>
              <a:gd name="connsiteY1617" fmla="*/ 1092943 h 4532507"/>
              <a:gd name="connsiteX1618" fmla="*/ 10413000 w 12146583"/>
              <a:gd name="connsiteY1618" fmla="*/ 1101278 h 4532507"/>
              <a:gd name="connsiteX1619" fmla="*/ 10423286 w 12146583"/>
              <a:gd name="connsiteY1619" fmla="*/ 1092943 h 4532507"/>
              <a:gd name="connsiteX1620" fmla="*/ 10433573 w 12146583"/>
              <a:gd name="connsiteY1620" fmla="*/ 1109626 h 4532507"/>
              <a:gd name="connsiteX1621" fmla="*/ 10443847 w 12146583"/>
              <a:gd name="connsiteY1621" fmla="*/ 1101278 h 4532507"/>
              <a:gd name="connsiteX1622" fmla="*/ 10469557 w 12146583"/>
              <a:gd name="connsiteY1622" fmla="*/ 1134656 h 4532507"/>
              <a:gd name="connsiteX1623" fmla="*/ 10464420 w 12146583"/>
              <a:gd name="connsiteY1623" fmla="*/ 1117973 h 4532507"/>
              <a:gd name="connsiteX1624" fmla="*/ 10541538 w 12146583"/>
              <a:gd name="connsiteY1624" fmla="*/ 1142990 h 4532507"/>
              <a:gd name="connsiteX1625" fmla="*/ 10567248 w 12146583"/>
              <a:gd name="connsiteY1625" fmla="*/ 1176368 h 4532507"/>
              <a:gd name="connsiteX1626" fmla="*/ 10572399 w 12146583"/>
              <a:gd name="connsiteY1626" fmla="*/ 1201399 h 4532507"/>
              <a:gd name="connsiteX1627" fmla="*/ 10551825 w 12146583"/>
              <a:gd name="connsiteY1627" fmla="*/ 1193051 h 4532507"/>
              <a:gd name="connsiteX1628" fmla="*/ 10567248 w 12146583"/>
              <a:gd name="connsiteY1628" fmla="*/ 1218080 h 4532507"/>
              <a:gd name="connsiteX1629" fmla="*/ 10546688 w 12146583"/>
              <a:gd name="connsiteY1629" fmla="*/ 1218080 h 4532507"/>
              <a:gd name="connsiteX1630" fmla="*/ 10577535 w 12146583"/>
              <a:gd name="connsiteY1630" fmla="*/ 1251460 h 4532507"/>
              <a:gd name="connsiteX1631" fmla="*/ 10603246 w 12146583"/>
              <a:gd name="connsiteY1631" fmla="*/ 1218080 h 4532507"/>
              <a:gd name="connsiteX1632" fmla="*/ 10587822 w 12146583"/>
              <a:gd name="connsiteY1632" fmla="*/ 1209747 h 4532507"/>
              <a:gd name="connsiteX1633" fmla="*/ 10659803 w 12146583"/>
              <a:gd name="connsiteY1633" fmla="*/ 1201399 h 4532507"/>
              <a:gd name="connsiteX1634" fmla="*/ 10670077 w 12146583"/>
              <a:gd name="connsiteY1634" fmla="*/ 1218080 h 4532507"/>
              <a:gd name="connsiteX1635" fmla="*/ 10721499 w 12146583"/>
              <a:gd name="connsiteY1635" fmla="*/ 1201399 h 4532507"/>
              <a:gd name="connsiteX1636" fmla="*/ 10747208 w 12146583"/>
              <a:gd name="connsiteY1636" fmla="*/ 1226428 h 4532507"/>
              <a:gd name="connsiteX1637" fmla="*/ 10731784 w 12146583"/>
              <a:gd name="connsiteY1637" fmla="*/ 1226428 h 4532507"/>
              <a:gd name="connsiteX1638" fmla="*/ 10752346 w 12146583"/>
              <a:gd name="connsiteY1638" fmla="*/ 1251460 h 4532507"/>
              <a:gd name="connsiteX1639" fmla="*/ 10793478 w 12146583"/>
              <a:gd name="connsiteY1639" fmla="*/ 1251460 h 4532507"/>
              <a:gd name="connsiteX1640" fmla="*/ 10808902 w 12146583"/>
              <a:gd name="connsiteY1640" fmla="*/ 1276489 h 4532507"/>
              <a:gd name="connsiteX1641" fmla="*/ 10762631 w 12146583"/>
              <a:gd name="connsiteY1641" fmla="*/ 1268141 h 4532507"/>
              <a:gd name="connsiteX1642" fmla="*/ 10690650 w 12146583"/>
              <a:gd name="connsiteY1642" fmla="*/ 1268141 h 4532507"/>
              <a:gd name="connsiteX1643" fmla="*/ 10747208 w 12146583"/>
              <a:gd name="connsiteY1643" fmla="*/ 1284837 h 4532507"/>
              <a:gd name="connsiteX1644" fmla="*/ 10757494 w 12146583"/>
              <a:gd name="connsiteY1644" fmla="*/ 1301520 h 4532507"/>
              <a:gd name="connsiteX1645" fmla="*/ 10839749 w 12146583"/>
              <a:gd name="connsiteY1645" fmla="*/ 1334884 h 4532507"/>
              <a:gd name="connsiteX1646" fmla="*/ 10844899 w 12146583"/>
              <a:gd name="connsiteY1646" fmla="*/ 1318201 h 4532507"/>
              <a:gd name="connsiteX1647" fmla="*/ 10860323 w 12146583"/>
              <a:gd name="connsiteY1647" fmla="*/ 1334884 h 4532507"/>
              <a:gd name="connsiteX1648" fmla="*/ 10844899 w 12146583"/>
              <a:gd name="connsiteY1648" fmla="*/ 1334884 h 4532507"/>
              <a:gd name="connsiteX1649" fmla="*/ 10880883 w 12146583"/>
              <a:gd name="connsiteY1649" fmla="*/ 1359914 h 4532507"/>
              <a:gd name="connsiteX1650" fmla="*/ 10906593 w 12146583"/>
              <a:gd name="connsiteY1650" fmla="*/ 1368262 h 4532507"/>
              <a:gd name="connsiteX1651" fmla="*/ 10896308 w 12146583"/>
              <a:gd name="connsiteY1651" fmla="*/ 1368262 h 4532507"/>
              <a:gd name="connsiteX1652" fmla="*/ 10839749 w 12146583"/>
              <a:gd name="connsiteY1652" fmla="*/ 1368262 h 4532507"/>
              <a:gd name="connsiteX1653" fmla="*/ 10906593 w 12146583"/>
              <a:gd name="connsiteY1653" fmla="*/ 1426658 h 4532507"/>
              <a:gd name="connsiteX1654" fmla="*/ 10875746 w 12146583"/>
              <a:gd name="connsiteY1654" fmla="*/ 1409974 h 4532507"/>
              <a:gd name="connsiteX1655" fmla="*/ 10850036 w 12146583"/>
              <a:gd name="connsiteY1655" fmla="*/ 1401628 h 4532507"/>
              <a:gd name="connsiteX1656" fmla="*/ 10886021 w 12146583"/>
              <a:gd name="connsiteY1656" fmla="*/ 1435006 h 4532507"/>
              <a:gd name="connsiteX1657" fmla="*/ 10870609 w 12146583"/>
              <a:gd name="connsiteY1657" fmla="*/ 1443354 h 4532507"/>
              <a:gd name="connsiteX1658" fmla="*/ 10916868 w 12146583"/>
              <a:gd name="connsiteY1658" fmla="*/ 1493401 h 4532507"/>
              <a:gd name="connsiteX1659" fmla="*/ 10937440 w 12146583"/>
              <a:gd name="connsiteY1659" fmla="*/ 1493401 h 4532507"/>
              <a:gd name="connsiteX1660" fmla="*/ 10937440 w 12146583"/>
              <a:gd name="connsiteY1660" fmla="*/ 1518431 h 4532507"/>
              <a:gd name="connsiteX1661" fmla="*/ 10963151 w 12146583"/>
              <a:gd name="connsiteY1661" fmla="*/ 1510096 h 4532507"/>
              <a:gd name="connsiteX1662" fmla="*/ 10947729 w 12146583"/>
              <a:gd name="connsiteY1662" fmla="*/ 1518431 h 4532507"/>
              <a:gd name="connsiteX1663" fmla="*/ 10983712 w 12146583"/>
              <a:gd name="connsiteY1663" fmla="*/ 1543462 h 4532507"/>
              <a:gd name="connsiteX1664" fmla="*/ 10988861 w 12146583"/>
              <a:gd name="connsiteY1664" fmla="*/ 1526779 h 4532507"/>
              <a:gd name="connsiteX1665" fmla="*/ 11014559 w 12146583"/>
              <a:gd name="connsiteY1665" fmla="*/ 1551808 h 4532507"/>
              <a:gd name="connsiteX1666" fmla="*/ 11019708 w 12146583"/>
              <a:gd name="connsiteY1666" fmla="*/ 1501749 h 4532507"/>
              <a:gd name="connsiteX1667" fmla="*/ 11004286 w 12146583"/>
              <a:gd name="connsiteY1667" fmla="*/ 1485066 h 4532507"/>
              <a:gd name="connsiteX1668" fmla="*/ 11029995 w 12146583"/>
              <a:gd name="connsiteY1668" fmla="*/ 1485066 h 4532507"/>
              <a:gd name="connsiteX1669" fmla="*/ 11004286 w 12146583"/>
              <a:gd name="connsiteY1669" fmla="*/ 1468383 h 4532507"/>
              <a:gd name="connsiteX1670" fmla="*/ 10958014 w 12146583"/>
              <a:gd name="connsiteY1670" fmla="*/ 1476718 h 4532507"/>
              <a:gd name="connsiteX1671" fmla="*/ 10963151 w 12146583"/>
              <a:gd name="connsiteY1671" fmla="*/ 1460035 h 4532507"/>
              <a:gd name="connsiteX1672" fmla="*/ 10942577 w 12146583"/>
              <a:gd name="connsiteY1672" fmla="*/ 1451687 h 4532507"/>
              <a:gd name="connsiteX1673" fmla="*/ 10937440 w 12146583"/>
              <a:gd name="connsiteY1673" fmla="*/ 1443354 h 4532507"/>
              <a:gd name="connsiteX1674" fmla="*/ 10937440 w 12146583"/>
              <a:gd name="connsiteY1674" fmla="*/ 1426658 h 4532507"/>
              <a:gd name="connsiteX1675" fmla="*/ 10988861 w 12146583"/>
              <a:gd name="connsiteY1675" fmla="*/ 1443354 h 4532507"/>
              <a:gd name="connsiteX1676" fmla="*/ 10968289 w 12146583"/>
              <a:gd name="connsiteY1676" fmla="*/ 1443354 h 4532507"/>
              <a:gd name="connsiteX1677" fmla="*/ 11009423 w 12146583"/>
              <a:gd name="connsiteY1677" fmla="*/ 1468383 h 4532507"/>
              <a:gd name="connsiteX1678" fmla="*/ 11024846 w 12146583"/>
              <a:gd name="connsiteY1678" fmla="*/ 1460035 h 4532507"/>
              <a:gd name="connsiteX1679" fmla="*/ 11009423 w 12146583"/>
              <a:gd name="connsiteY1679" fmla="*/ 1443354 h 4532507"/>
              <a:gd name="connsiteX1680" fmla="*/ 11024846 w 12146583"/>
              <a:gd name="connsiteY1680" fmla="*/ 1451687 h 4532507"/>
              <a:gd name="connsiteX1681" fmla="*/ 11019708 w 12146583"/>
              <a:gd name="connsiteY1681" fmla="*/ 1435006 h 4532507"/>
              <a:gd name="connsiteX1682" fmla="*/ 11009423 w 12146583"/>
              <a:gd name="connsiteY1682" fmla="*/ 1409974 h 4532507"/>
              <a:gd name="connsiteX1683" fmla="*/ 10937440 w 12146583"/>
              <a:gd name="connsiteY1683" fmla="*/ 1393293 h 4532507"/>
              <a:gd name="connsiteX1684" fmla="*/ 10947729 w 12146583"/>
              <a:gd name="connsiteY1684" fmla="*/ 1368262 h 4532507"/>
              <a:gd name="connsiteX1685" fmla="*/ 10906593 w 12146583"/>
              <a:gd name="connsiteY1685" fmla="*/ 1368262 h 4532507"/>
              <a:gd name="connsiteX1686" fmla="*/ 10922017 w 12146583"/>
              <a:gd name="connsiteY1686" fmla="*/ 1359914 h 4532507"/>
              <a:gd name="connsiteX1687" fmla="*/ 10896308 w 12146583"/>
              <a:gd name="connsiteY1687" fmla="*/ 1343233 h 4532507"/>
              <a:gd name="connsiteX1688" fmla="*/ 10922017 w 12146583"/>
              <a:gd name="connsiteY1688" fmla="*/ 1334884 h 4532507"/>
              <a:gd name="connsiteX1689" fmla="*/ 10927155 w 12146583"/>
              <a:gd name="connsiteY1689" fmla="*/ 1326536 h 4532507"/>
              <a:gd name="connsiteX1690" fmla="*/ 10896308 w 12146583"/>
              <a:gd name="connsiteY1690" fmla="*/ 1318201 h 4532507"/>
              <a:gd name="connsiteX1691" fmla="*/ 10880883 w 12146583"/>
              <a:gd name="connsiteY1691" fmla="*/ 1284837 h 4532507"/>
              <a:gd name="connsiteX1692" fmla="*/ 10922017 w 12146583"/>
              <a:gd name="connsiteY1692" fmla="*/ 1301520 h 4532507"/>
              <a:gd name="connsiteX1693" fmla="*/ 10911730 w 12146583"/>
              <a:gd name="connsiteY1693" fmla="*/ 1284837 h 4532507"/>
              <a:gd name="connsiteX1694" fmla="*/ 10958014 w 12146583"/>
              <a:gd name="connsiteY1694" fmla="*/ 1284837 h 4532507"/>
              <a:gd name="connsiteX1695" fmla="*/ 10952864 w 12146583"/>
              <a:gd name="connsiteY1695" fmla="*/ 1268141 h 4532507"/>
              <a:gd name="connsiteX1696" fmla="*/ 11014559 w 12146583"/>
              <a:gd name="connsiteY1696" fmla="*/ 1293172 h 4532507"/>
              <a:gd name="connsiteX1697" fmla="*/ 11014559 w 12146583"/>
              <a:gd name="connsiteY1697" fmla="*/ 1276489 h 4532507"/>
              <a:gd name="connsiteX1698" fmla="*/ 10988861 w 12146583"/>
              <a:gd name="connsiteY1698" fmla="*/ 1259793 h 4532507"/>
              <a:gd name="connsiteX1699" fmla="*/ 11045418 w 12146583"/>
              <a:gd name="connsiteY1699" fmla="*/ 1276489 h 4532507"/>
              <a:gd name="connsiteX1700" fmla="*/ 11055693 w 12146583"/>
              <a:gd name="connsiteY1700" fmla="*/ 1301520 h 4532507"/>
              <a:gd name="connsiteX1701" fmla="*/ 11076267 w 12146583"/>
              <a:gd name="connsiteY1701" fmla="*/ 1301520 h 4532507"/>
              <a:gd name="connsiteX1702" fmla="*/ 11071117 w 12146583"/>
              <a:gd name="connsiteY1702" fmla="*/ 1276489 h 4532507"/>
              <a:gd name="connsiteX1703" fmla="*/ 11101976 w 12146583"/>
              <a:gd name="connsiteY1703" fmla="*/ 1276489 h 4532507"/>
              <a:gd name="connsiteX1704" fmla="*/ 11101976 w 12146583"/>
              <a:gd name="connsiteY1704" fmla="*/ 1309853 h 4532507"/>
              <a:gd name="connsiteX1705" fmla="*/ 11143098 w 12146583"/>
              <a:gd name="connsiteY1705" fmla="*/ 1318201 h 4532507"/>
              <a:gd name="connsiteX1706" fmla="*/ 11179095 w 12146583"/>
              <a:gd name="connsiteY1706" fmla="*/ 1368262 h 4532507"/>
              <a:gd name="connsiteX1707" fmla="*/ 11189382 w 12146583"/>
              <a:gd name="connsiteY1707" fmla="*/ 1359914 h 4532507"/>
              <a:gd name="connsiteX1708" fmla="*/ 11209942 w 12146583"/>
              <a:gd name="connsiteY1708" fmla="*/ 1384945 h 4532507"/>
              <a:gd name="connsiteX1709" fmla="*/ 11189382 w 12146583"/>
              <a:gd name="connsiteY1709" fmla="*/ 1376597 h 4532507"/>
              <a:gd name="connsiteX1710" fmla="*/ 11245938 w 12146583"/>
              <a:gd name="connsiteY1710" fmla="*/ 1409974 h 4532507"/>
              <a:gd name="connsiteX1711" fmla="*/ 11173957 w 12146583"/>
              <a:gd name="connsiteY1711" fmla="*/ 1401628 h 4532507"/>
              <a:gd name="connsiteX1712" fmla="*/ 11184232 w 12146583"/>
              <a:gd name="connsiteY1712" fmla="*/ 1393293 h 4532507"/>
              <a:gd name="connsiteX1713" fmla="*/ 11143098 w 12146583"/>
              <a:gd name="connsiteY1713" fmla="*/ 1376597 h 4532507"/>
              <a:gd name="connsiteX1714" fmla="*/ 11153385 w 12146583"/>
              <a:gd name="connsiteY1714" fmla="*/ 1393293 h 4532507"/>
              <a:gd name="connsiteX1715" fmla="*/ 11112251 w 12146583"/>
              <a:gd name="connsiteY1715" fmla="*/ 1393293 h 4532507"/>
              <a:gd name="connsiteX1716" fmla="*/ 11132823 w 12146583"/>
              <a:gd name="connsiteY1716" fmla="*/ 1451687 h 4532507"/>
              <a:gd name="connsiteX1717" fmla="*/ 11173957 w 12146583"/>
              <a:gd name="connsiteY1717" fmla="*/ 1468383 h 4532507"/>
              <a:gd name="connsiteX1718" fmla="*/ 11194519 w 12146583"/>
              <a:gd name="connsiteY1718" fmla="*/ 1485066 h 4532507"/>
              <a:gd name="connsiteX1719" fmla="*/ 11199655 w 12146583"/>
              <a:gd name="connsiteY1719" fmla="*/ 1501749 h 4532507"/>
              <a:gd name="connsiteX1720" fmla="*/ 11179095 w 12146583"/>
              <a:gd name="connsiteY1720" fmla="*/ 1510096 h 4532507"/>
              <a:gd name="connsiteX1721" fmla="*/ 11209942 w 12146583"/>
              <a:gd name="connsiteY1721" fmla="*/ 1526779 h 4532507"/>
              <a:gd name="connsiteX1722" fmla="*/ 11215079 w 12146583"/>
              <a:gd name="connsiteY1722" fmla="*/ 1501749 h 4532507"/>
              <a:gd name="connsiteX1723" fmla="*/ 11189382 w 12146583"/>
              <a:gd name="connsiteY1723" fmla="*/ 1476718 h 4532507"/>
              <a:gd name="connsiteX1724" fmla="*/ 11209942 w 12146583"/>
              <a:gd name="connsiteY1724" fmla="*/ 1476718 h 4532507"/>
              <a:gd name="connsiteX1725" fmla="*/ 11189382 w 12146583"/>
              <a:gd name="connsiteY1725" fmla="*/ 1460035 h 4532507"/>
              <a:gd name="connsiteX1726" fmla="*/ 11184232 w 12146583"/>
              <a:gd name="connsiteY1726" fmla="*/ 1468383 h 4532507"/>
              <a:gd name="connsiteX1727" fmla="*/ 11153385 w 12146583"/>
              <a:gd name="connsiteY1727" fmla="*/ 1426658 h 4532507"/>
              <a:gd name="connsiteX1728" fmla="*/ 11215079 w 12146583"/>
              <a:gd name="connsiteY1728" fmla="*/ 1468383 h 4532507"/>
              <a:gd name="connsiteX1729" fmla="*/ 11220229 w 12146583"/>
              <a:gd name="connsiteY1729" fmla="*/ 1485066 h 4532507"/>
              <a:gd name="connsiteX1730" fmla="*/ 11245938 w 12146583"/>
              <a:gd name="connsiteY1730" fmla="*/ 1485066 h 4532507"/>
              <a:gd name="connsiteX1731" fmla="*/ 11256225 w 12146583"/>
              <a:gd name="connsiteY1731" fmla="*/ 1501749 h 4532507"/>
              <a:gd name="connsiteX1732" fmla="*/ 11261363 w 12146583"/>
              <a:gd name="connsiteY1732" fmla="*/ 1485066 h 4532507"/>
              <a:gd name="connsiteX1733" fmla="*/ 11240789 w 12146583"/>
              <a:gd name="connsiteY1733" fmla="*/ 1468383 h 4532507"/>
              <a:gd name="connsiteX1734" fmla="*/ 11292210 w 12146583"/>
              <a:gd name="connsiteY1734" fmla="*/ 1493401 h 4532507"/>
              <a:gd name="connsiteX1735" fmla="*/ 11271636 w 12146583"/>
              <a:gd name="connsiteY1735" fmla="*/ 1485066 h 4532507"/>
              <a:gd name="connsiteX1736" fmla="*/ 11276785 w 12146583"/>
              <a:gd name="connsiteY1736" fmla="*/ 1468383 h 4532507"/>
              <a:gd name="connsiteX1737" fmla="*/ 11307633 w 12146583"/>
              <a:gd name="connsiteY1737" fmla="*/ 1468383 h 4532507"/>
              <a:gd name="connsiteX1738" fmla="*/ 11276785 w 12146583"/>
              <a:gd name="connsiteY1738" fmla="*/ 1443354 h 4532507"/>
              <a:gd name="connsiteX1739" fmla="*/ 11287060 w 12146583"/>
              <a:gd name="connsiteY1739" fmla="*/ 1435006 h 4532507"/>
              <a:gd name="connsiteX1740" fmla="*/ 11307633 w 12146583"/>
              <a:gd name="connsiteY1740" fmla="*/ 1451687 h 4532507"/>
              <a:gd name="connsiteX1741" fmla="*/ 11297347 w 12146583"/>
              <a:gd name="connsiteY1741" fmla="*/ 1435006 h 4532507"/>
              <a:gd name="connsiteX1742" fmla="*/ 11271636 w 12146583"/>
              <a:gd name="connsiteY1742" fmla="*/ 1418322 h 4532507"/>
              <a:gd name="connsiteX1743" fmla="*/ 11317921 w 12146583"/>
              <a:gd name="connsiteY1743" fmla="*/ 1435006 h 4532507"/>
              <a:gd name="connsiteX1744" fmla="*/ 11297347 w 12146583"/>
              <a:gd name="connsiteY1744" fmla="*/ 1409974 h 4532507"/>
              <a:gd name="connsiteX1745" fmla="*/ 11343618 w 12146583"/>
              <a:gd name="connsiteY1745" fmla="*/ 1418322 h 4532507"/>
              <a:gd name="connsiteX1746" fmla="*/ 11374478 w 12146583"/>
              <a:gd name="connsiteY1746" fmla="*/ 1435006 h 4532507"/>
              <a:gd name="connsiteX1747" fmla="*/ 11333344 w 12146583"/>
              <a:gd name="connsiteY1747" fmla="*/ 1426658 h 4532507"/>
              <a:gd name="connsiteX1748" fmla="*/ 11333344 w 12146583"/>
              <a:gd name="connsiteY1748" fmla="*/ 1443354 h 4532507"/>
              <a:gd name="connsiteX1749" fmla="*/ 11348768 w 12146583"/>
              <a:gd name="connsiteY1749" fmla="*/ 1468383 h 4532507"/>
              <a:gd name="connsiteX1750" fmla="*/ 11441309 w 12146583"/>
              <a:gd name="connsiteY1750" fmla="*/ 1501749 h 4532507"/>
              <a:gd name="connsiteX1751" fmla="*/ 11461883 w 12146583"/>
              <a:gd name="connsiteY1751" fmla="*/ 1510096 h 4532507"/>
              <a:gd name="connsiteX1752" fmla="*/ 11461883 w 12146583"/>
              <a:gd name="connsiteY1752" fmla="*/ 1485066 h 4532507"/>
              <a:gd name="connsiteX1753" fmla="*/ 11477306 w 12146583"/>
              <a:gd name="connsiteY1753" fmla="*/ 1493401 h 4532507"/>
              <a:gd name="connsiteX1754" fmla="*/ 11494741 w 12146583"/>
              <a:gd name="connsiteY1754" fmla="*/ 1480210 h 4532507"/>
              <a:gd name="connsiteX1755" fmla="*/ 11539000 w 12146583"/>
              <a:gd name="connsiteY1755" fmla="*/ 1501749 h 4532507"/>
              <a:gd name="connsiteX1756" fmla="*/ 11554424 w 12146583"/>
              <a:gd name="connsiteY1756" fmla="*/ 1560143 h 4532507"/>
              <a:gd name="connsiteX1757" fmla="*/ 11523577 w 12146583"/>
              <a:gd name="connsiteY1757" fmla="*/ 1576839 h 4532507"/>
              <a:gd name="connsiteX1758" fmla="*/ 11549287 w 12146583"/>
              <a:gd name="connsiteY1758" fmla="*/ 1576839 h 4532507"/>
              <a:gd name="connsiteX1759" fmla="*/ 11549287 w 12146583"/>
              <a:gd name="connsiteY1759" fmla="*/ 1593522 h 4532507"/>
              <a:gd name="connsiteX1760" fmla="*/ 11574998 w 12146583"/>
              <a:gd name="connsiteY1760" fmla="*/ 1568491 h 4532507"/>
              <a:gd name="connsiteX1761" fmla="*/ 11564711 w 12146583"/>
              <a:gd name="connsiteY1761" fmla="*/ 1543462 h 4532507"/>
              <a:gd name="connsiteX1762" fmla="*/ 11590421 w 12146583"/>
              <a:gd name="connsiteY1762" fmla="*/ 1551808 h 4532507"/>
              <a:gd name="connsiteX1763" fmla="*/ 11631555 w 12146583"/>
              <a:gd name="connsiteY1763" fmla="*/ 1510096 h 4532507"/>
              <a:gd name="connsiteX1764" fmla="*/ 11600696 w 12146583"/>
              <a:gd name="connsiteY1764" fmla="*/ 1501749 h 4532507"/>
              <a:gd name="connsiteX1765" fmla="*/ 11616131 w 12146583"/>
              <a:gd name="connsiteY1765" fmla="*/ 1493401 h 4532507"/>
              <a:gd name="connsiteX1766" fmla="*/ 11636692 w 12146583"/>
              <a:gd name="connsiteY1766" fmla="*/ 1493401 h 4532507"/>
              <a:gd name="connsiteX1767" fmla="*/ 11616131 w 12146583"/>
              <a:gd name="connsiteY1767" fmla="*/ 1485066 h 4532507"/>
              <a:gd name="connsiteX1768" fmla="*/ 11595558 w 12146583"/>
              <a:gd name="connsiteY1768" fmla="*/ 1451687 h 4532507"/>
              <a:gd name="connsiteX1769" fmla="*/ 11600696 w 12146583"/>
              <a:gd name="connsiteY1769" fmla="*/ 1426658 h 4532507"/>
              <a:gd name="connsiteX1770" fmla="*/ 11636692 w 12146583"/>
              <a:gd name="connsiteY1770" fmla="*/ 1418322 h 4532507"/>
              <a:gd name="connsiteX1771" fmla="*/ 11636692 w 12146583"/>
              <a:gd name="connsiteY1771" fmla="*/ 1443354 h 4532507"/>
              <a:gd name="connsiteX1772" fmla="*/ 11646978 w 12146583"/>
              <a:gd name="connsiteY1772" fmla="*/ 1418322 h 4532507"/>
              <a:gd name="connsiteX1773" fmla="*/ 11677826 w 12146583"/>
              <a:gd name="connsiteY1773" fmla="*/ 1426658 h 4532507"/>
              <a:gd name="connsiteX1774" fmla="*/ 11693237 w 12146583"/>
              <a:gd name="connsiteY1774" fmla="*/ 1426658 h 4532507"/>
              <a:gd name="connsiteX1775" fmla="*/ 11672677 w 12146583"/>
              <a:gd name="connsiteY1775" fmla="*/ 1409974 h 4532507"/>
              <a:gd name="connsiteX1776" fmla="*/ 11698386 w 12146583"/>
              <a:gd name="connsiteY1776" fmla="*/ 1409974 h 4532507"/>
              <a:gd name="connsiteX1777" fmla="*/ 11703536 w 12146583"/>
              <a:gd name="connsiteY1777" fmla="*/ 1359914 h 4532507"/>
              <a:gd name="connsiteX1778" fmla="*/ 11672677 w 12146583"/>
              <a:gd name="connsiteY1778" fmla="*/ 1334884 h 4532507"/>
              <a:gd name="connsiteX1779" fmla="*/ 11677826 w 12146583"/>
              <a:gd name="connsiteY1779" fmla="*/ 1318201 h 4532507"/>
              <a:gd name="connsiteX1780" fmla="*/ 11698386 w 12146583"/>
              <a:gd name="connsiteY1780" fmla="*/ 1326536 h 4532507"/>
              <a:gd name="connsiteX1781" fmla="*/ 11688099 w 12146583"/>
              <a:gd name="connsiteY1781" fmla="*/ 1301520 h 4532507"/>
              <a:gd name="connsiteX1782" fmla="*/ 11729246 w 12146583"/>
              <a:gd name="connsiteY1782" fmla="*/ 1318201 h 4532507"/>
              <a:gd name="connsiteX1783" fmla="*/ 11734383 w 12146583"/>
              <a:gd name="connsiteY1783" fmla="*/ 1309853 h 4532507"/>
              <a:gd name="connsiteX1784" fmla="*/ 11698386 w 12146583"/>
              <a:gd name="connsiteY1784" fmla="*/ 1293172 h 4532507"/>
              <a:gd name="connsiteX1785" fmla="*/ 11724096 w 12146583"/>
              <a:gd name="connsiteY1785" fmla="*/ 1301520 h 4532507"/>
              <a:gd name="connsiteX1786" fmla="*/ 11754945 w 12146583"/>
              <a:gd name="connsiteY1786" fmla="*/ 1259793 h 4532507"/>
              <a:gd name="connsiteX1787" fmla="*/ 11770368 w 12146583"/>
              <a:gd name="connsiteY1787" fmla="*/ 1259793 h 4532507"/>
              <a:gd name="connsiteX1788" fmla="*/ 11760080 w 12146583"/>
              <a:gd name="connsiteY1788" fmla="*/ 1234777 h 4532507"/>
              <a:gd name="connsiteX1789" fmla="*/ 11775517 w 12146583"/>
              <a:gd name="connsiteY1789" fmla="*/ 1234777 h 4532507"/>
              <a:gd name="connsiteX1790" fmla="*/ 11801229 w 12146583"/>
              <a:gd name="connsiteY1790" fmla="*/ 1243111 h 4532507"/>
              <a:gd name="connsiteX1791" fmla="*/ 11749807 w 12146583"/>
              <a:gd name="connsiteY1791" fmla="*/ 1184716 h 4532507"/>
              <a:gd name="connsiteX1792" fmla="*/ 11765230 w 12146583"/>
              <a:gd name="connsiteY1792" fmla="*/ 1168020 h 4532507"/>
              <a:gd name="connsiteX1793" fmla="*/ 11821789 w 12146583"/>
              <a:gd name="connsiteY1793" fmla="*/ 1201399 h 4532507"/>
              <a:gd name="connsiteX1794" fmla="*/ 11832063 w 12146583"/>
              <a:gd name="connsiteY1794" fmla="*/ 1301520 h 4532507"/>
              <a:gd name="connsiteX1795" fmla="*/ 11785792 w 12146583"/>
              <a:gd name="connsiteY1795" fmla="*/ 1301520 h 4532507"/>
              <a:gd name="connsiteX1796" fmla="*/ 11832063 w 12146583"/>
              <a:gd name="connsiteY1796" fmla="*/ 1318201 h 4532507"/>
              <a:gd name="connsiteX1797" fmla="*/ 11914330 w 12146583"/>
              <a:gd name="connsiteY1797" fmla="*/ 1334884 h 4532507"/>
              <a:gd name="connsiteX1798" fmla="*/ 11934904 w 12146583"/>
              <a:gd name="connsiteY1798" fmla="*/ 1359914 h 4532507"/>
              <a:gd name="connsiteX1799" fmla="*/ 11960601 w 12146583"/>
              <a:gd name="connsiteY1799" fmla="*/ 1359914 h 4532507"/>
              <a:gd name="connsiteX1800" fmla="*/ 12053156 w 12146583"/>
              <a:gd name="connsiteY1800" fmla="*/ 1409974 h 4532507"/>
              <a:gd name="connsiteX1801" fmla="*/ 12127059 w 12146583"/>
              <a:gd name="connsiteY1801" fmla="*/ 1446478 h 4532507"/>
              <a:gd name="connsiteX1802" fmla="*/ 12146583 w 12146583"/>
              <a:gd name="connsiteY1802" fmla="*/ 1456220 h 4532507"/>
              <a:gd name="connsiteX1803" fmla="*/ 12146583 w 12146583"/>
              <a:gd name="connsiteY1803" fmla="*/ 4532507 h 4532507"/>
              <a:gd name="connsiteX1804" fmla="*/ 0 w 12146583"/>
              <a:gd name="connsiteY1804" fmla="*/ 4532507 h 4532507"/>
              <a:gd name="connsiteX1805" fmla="*/ 0 w 12146583"/>
              <a:gd name="connsiteY1805" fmla="*/ 1284593 h 4532507"/>
              <a:gd name="connsiteX1806" fmla="*/ 625903 w 12146583"/>
              <a:gd name="connsiteY1806" fmla="*/ 997124 h 4532507"/>
              <a:gd name="connsiteX1807" fmla="*/ 1235243 w 12146583"/>
              <a:gd name="connsiteY1807" fmla="*/ 767793 h 4532507"/>
              <a:gd name="connsiteX1808" fmla="*/ 1153014 w 12146583"/>
              <a:gd name="connsiteY1808" fmla="*/ 818395 h 4532507"/>
              <a:gd name="connsiteX1809" fmla="*/ 1226501 w 12146583"/>
              <a:gd name="connsiteY1809" fmla="*/ 774356 h 4532507"/>
              <a:gd name="connsiteX1810" fmla="*/ 1241444 w 12146583"/>
              <a:gd name="connsiteY1810" fmla="*/ 774356 h 4532507"/>
              <a:gd name="connsiteX1811" fmla="*/ 1261600 w 12146583"/>
              <a:gd name="connsiteY1811" fmla="*/ 761136 h 4532507"/>
              <a:gd name="connsiteX1812" fmla="*/ 1355026 w 12146583"/>
              <a:gd name="connsiteY1812" fmla="*/ 722712 h 4532507"/>
              <a:gd name="connsiteX1813" fmla="*/ 1573425 w 12146583"/>
              <a:gd name="connsiteY1813" fmla="*/ 656279 h 4532507"/>
              <a:gd name="connsiteX1814" fmla="*/ 1548764 w 12146583"/>
              <a:gd name="connsiteY1814" fmla="*/ 677469 h 4532507"/>
              <a:gd name="connsiteX1815" fmla="*/ 1579524 w 12146583"/>
              <a:gd name="connsiteY1815" fmla="*/ 668660 h 4532507"/>
              <a:gd name="connsiteX1816" fmla="*/ 1566073 w 12146583"/>
              <a:gd name="connsiteY1816" fmla="*/ 669757 h 4532507"/>
              <a:gd name="connsiteX1817" fmla="*/ 1576411 w 12146583"/>
              <a:gd name="connsiteY1817" fmla="*/ 655374 h 4532507"/>
              <a:gd name="connsiteX1818" fmla="*/ 1641092 w 12146583"/>
              <a:gd name="connsiteY1818" fmla="*/ 635688 h 4532507"/>
              <a:gd name="connsiteX1819" fmla="*/ 1630805 w 12146583"/>
              <a:gd name="connsiteY1819" fmla="*/ 659852 h 4532507"/>
              <a:gd name="connsiteX1820" fmla="*/ 1671521 w 12146583"/>
              <a:gd name="connsiteY1820" fmla="*/ 633427 h 4532507"/>
              <a:gd name="connsiteX1821" fmla="*/ 1658565 w 12146583"/>
              <a:gd name="connsiteY1821" fmla="*/ 630385 h 4532507"/>
              <a:gd name="connsiteX1822" fmla="*/ 2128499 w 12146583"/>
              <a:gd name="connsiteY1822" fmla="*/ 487413 h 4532507"/>
              <a:gd name="connsiteX1823" fmla="*/ 2286594 w 12146583"/>
              <a:gd name="connsiteY1823" fmla="*/ 449463 h 4532507"/>
              <a:gd name="connsiteX1824" fmla="*/ 2268753 w 12146583"/>
              <a:gd name="connsiteY1824" fmla="*/ 457256 h 4532507"/>
              <a:gd name="connsiteX1825" fmla="*/ 2289554 w 12146583"/>
              <a:gd name="connsiteY1825" fmla="*/ 450654 h 4532507"/>
              <a:gd name="connsiteX1826" fmla="*/ 2942471 w 12146583"/>
              <a:gd name="connsiteY1826" fmla="*/ 292001 h 4532507"/>
              <a:gd name="connsiteX1827" fmla="*/ 2957896 w 12146583"/>
              <a:gd name="connsiteY1827" fmla="*/ 292001 h 4532507"/>
              <a:gd name="connsiteX1828" fmla="*/ 3019590 w 12146583"/>
              <a:gd name="connsiteY1828" fmla="*/ 275320 h 4532507"/>
              <a:gd name="connsiteX1829" fmla="*/ 3050437 w 12146583"/>
              <a:gd name="connsiteY1829" fmla="*/ 275320 h 4532507"/>
              <a:gd name="connsiteX1830" fmla="*/ 3051534 w 12146583"/>
              <a:gd name="connsiteY1830" fmla="*/ 269103 h 4532507"/>
              <a:gd name="connsiteX1831" fmla="*/ 3057512 w 12146583"/>
              <a:gd name="connsiteY1831" fmla="*/ 271146 h 4532507"/>
              <a:gd name="connsiteX1832" fmla="*/ 3065861 w 12146583"/>
              <a:gd name="connsiteY1832" fmla="*/ 275320 h 4532507"/>
              <a:gd name="connsiteX1833" fmla="*/ 3091571 w 12146583"/>
              <a:gd name="connsiteY1833" fmla="*/ 258637 h 4532507"/>
              <a:gd name="connsiteX1834" fmla="*/ 3123886 w 12146583"/>
              <a:gd name="connsiteY1834" fmla="*/ 255485 h 4532507"/>
              <a:gd name="connsiteX1835" fmla="*/ 3168689 w 12146583"/>
              <a:gd name="connsiteY1835" fmla="*/ 250289 h 4532507"/>
              <a:gd name="connsiteX1836" fmla="*/ 3240670 w 12146583"/>
              <a:gd name="connsiteY1836" fmla="*/ 241941 h 4532507"/>
              <a:gd name="connsiteX1837" fmla="*/ 3240670 w 12146583"/>
              <a:gd name="connsiteY1837" fmla="*/ 233608 h 4532507"/>
              <a:gd name="connsiteX1838" fmla="*/ 4089021 w 12146583"/>
              <a:gd name="connsiteY1838" fmla="*/ 100121 h 4532507"/>
              <a:gd name="connsiteX1839" fmla="*/ 4094158 w 12146583"/>
              <a:gd name="connsiteY1839" fmla="*/ 108455 h 4532507"/>
              <a:gd name="connsiteX1840" fmla="*/ 4104445 w 12146583"/>
              <a:gd name="connsiteY1840" fmla="*/ 100121 h 4532507"/>
              <a:gd name="connsiteX1841" fmla="*/ 4320792 w 12146583"/>
              <a:gd name="connsiteY1841" fmla="*/ 75809 h 4532507"/>
              <a:gd name="connsiteX1842" fmla="*/ 4336052 w 12146583"/>
              <a:gd name="connsiteY1842" fmla="*/ 77392 h 4532507"/>
              <a:gd name="connsiteX1843" fmla="*/ 4633377 w 12146583"/>
              <a:gd name="connsiteY1843" fmla="*/ 40671 h 4532507"/>
              <a:gd name="connsiteX1844" fmla="*/ 5173875 w 12146583"/>
              <a:gd name="connsiteY1844" fmla="*/ 0 h 453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Lst>
            <a:rect l="l" t="t" r="r" b="b"/>
            <a:pathLst>
              <a:path w="12146583" h="4532507">
                <a:moveTo>
                  <a:pt x="11009296" y="1903327"/>
                </a:moveTo>
                <a:cubicBezTo>
                  <a:pt x="11003623" y="1901263"/>
                  <a:pt x="11009295" y="1912824"/>
                  <a:pt x="11009295" y="1919430"/>
                </a:cubicBezTo>
                <a:cubicBezTo>
                  <a:pt x="11016861" y="1915031"/>
                  <a:pt x="11021910" y="1919430"/>
                  <a:pt x="11025680" y="1922730"/>
                </a:cubicBezTo>
                <a:lnTo>
                  <a:pt x="11030566" y="1925625"/>
                </a:lnTo>
                <a:cubicBezTo>
                  <a:pt x="11031995" y="1925491"/>
                  <a:pt x="11033248" y="1923840"/>
                  <a:pt x="11034513" y="1919430"/>
                </a:cubicBezTo>
                <a:cubicBezTo>
                  <a:pt x="11034513" y="1919430"/>
                  <a:pt x="11019380" y="1919430"/>
                  <a:pt x="11019380" y="1910622"/>
                </a:cubicBezTo>
                <a:cubicBezTo>
                  <a:pt x="11014338" y="1906218"/>
                  <a:pt x="11011187" y="1904016"/>
                  <a:pt x="11009296" y="1903327"/>
                </a:cubicBezTo>
                <a:close/>
                <a:moveTo>
                  <a:pt x="11004652" y="1853362"/>
                </a:moveTo>
                <a:lnTo>
                  <a:pt x="11004652" y="1868042"/>
                </a:lnTo>
                <a:lnTo>
                  <a:pt x="11014824" y="1869882"/>
                </a:lnTo>
                <a:cubicBezTo>
                  <a:pt x="11016861" y="1868042"/>
                  <a:pt x="11018216" y="1864376"/>
                  <a:pt x="11020936" y="1860709"/>
                </a:cubicBezTo>
                <a:cubicBezTo>
                  <a:pt x="11015508" y="1860709"/>
                  <a:pt x="11010080" y="1860709"/>
                  <a:pt x="11004652" y="1853362"/>
                </a:cubicBezTo>
                <a:close/>
                <a:moveTo>
                  <a:pt x="11004652" y="1835747"/>
                </a:moveTo>
                <a:cubicBezTo>
                  <a:pt x="11006006" y="1848966"/>
                  <a:pt x="11010750" y="1851158"/>
                  <a:pt x="11013813" y="1851847"/>
                </a:cubicBezTo>
                <a:cubicBezTo>
                  <a:pt x="11016861" y="1852537"/>
                  <a:pt x="11018216" y="1851711"/>
                  <a:pt x="11018216" y="1850062"/>
                </a:cubicBezTo>
                <a:cubicBezTo>
                  <a:pt x="11018216" y="1846760"/>
                  <a:pt x="11012787" y="1840157"/>
                  <a:pt x="11004652" y="1835747"/>
                </a:cubicBezTo>
                <a:close/>
                <a:moveTo>
                  <a:pt x="11946163" y="1725641"/>
                </a:moveTo>
                <a:cubicBezTo>
                  <a:pt x="11935789" y="1725641"/>
                  <a:pt x="11946163" y="1743257"/>
                  <a:pt x="11951338" y="1752079"/>
                </a:cubicBezTo>
                <a:cubicBezTo>
                  <a:pt x="11961714" y="1752079"/>
                  <a:pt x="11977251" y="1752079"/>
                  <a:pt x="11977251" y="1769693"/>
                </a:cubicBezTo>
                <a:cubicBezTo>
                  <a:pt x="11992801" y="1752079"/>
                  <a:pt x="11972077" y="1743257"/>
                  <a:pt x="11946163" y="1725641"/>
                </a:cubicBezTo>
                <a:close/>
                <a:moveTo>
                  <a:pt x="11889644" y="1694819"/>
                </a:moveTo>
                <a:cubicBezTo>
                  <a:pt x="11899729" y="1702153"/>
                  <a:pt x="11899729" y="1716832"/>
                  <a:pt x="11924932" y="1716832"/>
                </a:cubicBezTo>
                <a:cubicBezTo>
                  <a:pt x="11924932" y="1709499"/>
                  <a:pt x="11904765" y="1694819"/>
                  <a:pt x="11889644" y="1694819"/>
                </a:cubicBezTo>
                <a:close/>
                <a:moveTo>
                  <a:pt x="702886" y="1692617"/>
                </a:moveTo>
                <a:cubicBezTo>
                  <a:pt x="696043" y="1694819"/>
                  <a:pt x="688578" y="1699223"/>
                  <a:pt x="686092" y="1703627"/>
                </a:cubicBezTo>
                <a:cubicBezTo>
                  <a:pt x="701021" y="1694819"/>
                  <a:pt x="701021" y="1703627"/>
                  <a:pt x="715952" y="1694819"/>
                </a:cubicBezTo>
                <a:cubicBezTo>
                  <a:pt x="715952" y="1690415"/>
                  <a:pt x="709730" y="1690415"/>
                  <a:pt x="702886" y="1692617"/>
                </a:cubicBezTo>
                <a:close/>
                <a:moveTo>
                  <a:pt x="771704" y="1684773"/>
                </a:moveTo>
                <a:cubicBezTo>
                  <a:pt x="759468" y="1682709"/>
                  <a:pt x="734017" y="1699223"/>
                  <a:pt x="726187" y="1686011"/>
                </a:cubicBezTo>
                <a:cubicBezTo>
                  <a:pt x="731401" y="1694819"/>
                  <a:pt x="710524" y="1712436"/>
                  <a:pt x="731401" y="1712436"/>
                </a:cubicBezTo>
                <a:cubicBezTo>
                  <a:pt x="731401" y="1686011"/>
                  <a:pt x="762730" y="1703627"/>
                  <a:pt x="778393" y="1694819"/>
                </a:cubicBezTo>
                <a:cubicBezTo>
                  <a:pt x="778393" y="1688213"/>
                  <a:pt x="775783" y="1685461"/>
                  <a:pt x="771704" y="1684773"/>
                </a:cubicBezTo>
                <a:close/>
                <a:moveTo>
                  <a:pt x="11380120" y="1492224"/>
                </a:moveTo>
                <a:cubicBezTo>
                  <a:pt x="11385385" y="1500490"/>
                  <a:pt x="11374869" y="1508744"/>
                  <a:pt x="11359092" y="1516997"/>
                </a:cubicBezTo>
                <a:cubicBezTo>
                  <a:pt x="11369606" y="1508744"/>
                  <a:pt x="11343314" y="1492224"/>
                  <a:pt x="11338051" y="1500490"/>
                </a:cubicBezTo>
                <a:cubicBezTo>
                  <a:pt x="11343314" y="1508744"/>
                  <a:pt x="11364343" y="1516997"/>
                  <a:pt x="11348565" y="1516997"/>
                </a:cubicBezTo>
                <a:cubicBezTo>
                  <a:pt x="11338051" y="1508744"/>
                  <a:pt x="11338051" y="1500490"/>
                  <a:pt x="11327523" y="1500490"/>
                </a:cubicBezTo>
                <a:cubicBezTo>
                  <a:pt x="11322272" y="1516997"/>
                  <a:pt x="11374869" y="1541769"/>
                  <a:pt x="11359092" y="1558289"/>
                </a:cubicBezTo>
                <a:cubicBezTo>
                  <a:pt x="11364343" y="1550036"/>
                  <a:pt x="11385385" y="1558289"/>
                  <a:pt x="11401162" y="1558289"/>
                </a:cubicBezTo>
                <a:cubicBezTo>
                  <a:pt x="11380120" y="1550036"/>
                  <a:pt x="11374869" y="1550036"/>
                  <a:pt x="11369606" y="1541769"/>
                </a:cubicBezTo>
                <a:cubicBezTo>
                  <a:pt x="11390648" y="1550036"/>
                  <a:pt x="11374869" y="1533517"/>
                  <a:pt x="11374869" y="1525264"/>
                </a:cubicBezTo>
                <a:lnTo>
                  <a:pt x="11395911" y="1525264"/>
                </a:lnTo>
                <a:cubicBezTo>
                  <a:pt x="11401162" y="1516997"/>
                  <a:pt x="11380120" y="1516997"/>
                  <a:pt x="11385385" y="1508744"/>
                </a:cubicBezTo>
                <a:lnTo>
                  <a:pt x="11406427" y="1508744"/>
                </a:lnTo>
                <a:cubicBezTo>
                  <a:pt x="11395911" y="1500490"/>
                  <a:pt x="11395911" y="1492224"/>
                  <a:pt x="11380120" y="1492224"/>
                </a:cubicBezTo>
                <a:close/>
                <a:moveTo>
                  <a:pt x="10401980" y="1479005"/>
                </a:moveTo>
                <a:cubicBezTo>
                  <a:pt x="10401980" y="1479005"/>
                  <a:pt x="10423691" y="1492224"/>
                  <a:pt x="10429119" y="1485621"/>
                </a:cubicBezTo>
                <a:cubicBezTo>
                  <a:pt x="10423691" y="1485621"/>
                  <a:pt x="10418263" y="1485621"/>
                  <a:pt x="10418263" y="1479005"/>
                </a:cubicBezTo>
                <a:close/>
                <a:moveTo>
                  <a:pt x="10854945" y="1443786"/>
                </a:moveTo>
                <a:cubicBezTo>
                  <a:pt x="10849911" y="1452594"/>
                  <a:pt x="10870077" y="1461402"/>
                  <a:pt x="10880162" y="1461402"/>
                </a:cubicBezTo>
                <a:cubicBezTo>
                  <a:pt x="10885199" y="1452594"/>
                  <a:pt x="10859994" y="1452594"/>
                  <a:pt x="10854945" y="1443786"/>
                </a:cubicBezTo>
                <a:close/>
                <a:moveTo>
                  <a:pt x="11826747" y="1443773"/>
                </a:moveTo>
                <a:cubicBezTo>
                  <a:pt x="11837162" y="1467558"/>
                  <a:pt x="11821548" y="1451715"/>
                  <a:pt x="11816348" y="1459630"/>
                </a:cubicBezTo>
                <a:cubicBezTo>
                  <a:pt x="11837162" y="1459630"/>
                  <a:pt x="11847562" y="1475487"/>
                  <a:pt x="11878788" y="1483415"/>
                </a:cubicBezTo>
                <a:cubicBezTo>
                  <a:pt x="11873589" y="1475487"/>
                  <a:pt x="11852761" y="1443773"/>
                  <a:pt x="11837162" y="1451715"/>
                </a:cubicBezTo>
                <a:cubicBezTo>
                  <a:pt x="11842361" y="1451715"/>
                  <a:pt x="11847562" y="1459630"/>
                  <a:pt x="11842361" y="1459630"/>
                </a:cubicBezTo>
                <a:cubicBezTo>
                  <a:pt x="11831961" y="1451715"/>
                  <a:pt x="11831961" y="1451715"/>
                  <a:pt x="11826747" y="1443773"/>
                </a:cubicBezTo>
                <a:close/>
                <a:moveTo>
                  <a:pt x="10978170" y="1414265"/>
                </a:moveTo>
                <a:lnTo>
                  <a:pt x="10999136" y="1418322"/>
                </a:lnTo>
                <a:lnTo>
                  <a:pt x="10999136" y="1424736"/>
                </a:lnTo>
                <a:close/>
                <a:moveTo>
                  <a:pt x="10952864" y="1401628"/>
                </a:moveTo>
                <a:lnTo>
                  <a:pt x="10978170" y="1414265"/>
                </a:lnTo>
                <a:lnTo>
                  <a:pt x="10972147" y="1413100"/>
                </a:lnTo>
                <a:cubicBezTo>
                  <a:pt x="10967010" y="1412059"/>
                  <a:pt x="10963151" y="1409974"/>
                  <a:pt x="10952864" y="1401628"/>
                </a:cubicBezTo>
                <a:close/>
                <a:moveTo>
                  <a:pt x="10350419" y="1395336"/>
                </a:moveTo>
                <a:cubicBezTo>
                  <a:pt x="10355847" y="1410016"/>
                  <a:pt x="10361275" y="1410016"/>
                  <a:pt x="10372132" y="1417362"/>
                </a:cubicBezTo>
                <a:cubicBezTo>
                  <a:pt x="10372132" y="1402669"/>
                  <a:pt x="10350419" y="1395336"/>
                  <a:pt x="10350419" y="1395336"/>
                </a:cubicBezTo>
                <a:close/>
                <a:moveTo>
                  <a:pt x="10814621" y="1386528"/>
                </a:moveTo>
                <a:cubicBezTo>
                  <a:pt x="10803753" y="1386528"/>
                  <a:pt x="10798325" y="1394227"/>
                  <a:pt x="10798325" y="1401938"/>
                </a:cubicBezTo>
                <a:cubicBezTo>
                  <a:pt x="10803753" y="1409650"/>
                  <a:pt x="10809180" y="1409650"/>
                  <a:pt x="10814621" y="1409650"/>
                </a:cubicBezTo>
                <a:lnTo>
                  <a:pt x="10818013" y="1412532"/>
                </a:lnTo>
                <a:cubicBezTo>
                  <a:pt x="10820050" y="1413506"/>
                  <a:pt x="10822757" y="1413506"/>
                  <a:pt x="10825477" y="1409650"/>
                </a:cubicBezTo>
                <a:cubicBezTo>
                  <a:pt x="10809180" y="1401938"/>
                  <a:pt x="10825477" y="1386528"/>
                  <a:pt x="10814621" y="1386528"/>
                </a:cubicBezTo>
                <a:close/>
                <a:moveTo>
                  <a:pt x="10958887" y="1342488"/>
                </a:moveTo>
                <a:cubicBezTo>
                  <a:pt x="10948803" y="1342488"/>
                  <a:pt x="10938719" y="1351297"/>
                  <a:pt x="10928634" y="1360103"/>
                </a:cubicBezTo>
                <a:cubicBezTo>
                  <a:pt x="10948803" y="1368911"/>
                  <a:pt x="10938719" y="1351297"/>
                  <a:pt x="10948803" y="1351297"/>
                </a:cubicBezTo>
                <a:cubicBezTo>
                  <a:pt x="10953839" y="1360103"/>
                  <a:pt x="10948803" y="1368911"/>
                  <a:pt x="10963924" y="1368911"/>
                </a:cubicBezTo>
                <a:cubicBezTo>
                  <a:pt x="10953839" y="1351297"/>
                  <a:pt x="10958887" y="1351297"/>
                  <a:pt x="10958887" y="1342488"/>
                </a:cubicBezTo>
                <a:close/>
                <a:moveTo>
                  <a:pt x="10814633" y="1342488"/>
                </a:moveTo>
                <a:cubicBezTo>
                  <a:pt x="10825491" y="1351297"/>
                  <a:pt x="10820063" y="1351297"/>
                  <a:pt x="10820063" y="1351297"/>
                </a:cubicBezTo>
                <a:lnTo>
                  <a:pt x="10836359" y="1360103"/>
                </a:lnTo>
                <a:cubicBezTo>
                  <a:pt x="10820063" y="1351297"/>
                  <a:pt x="10830918" y="1351297"/>
                  <a:pt x="10830918" y="1342488"/>
                </a:cubicBezTo>
                <a:close/>
                <a:moveTo>
                  <a:pt x="10772994" y="1342488"/>
                </a:moveTo>
                <a:cubicBezTo>
                  <a:pt x="10777967" y="1368911"/>
                  <a:pt x="10777967" y="1351297"/>
                  <a:pt x="10763037" y="1360103"/>
                </a:cubicBezTo>
                <a:cubicBezTo>
                  <a:pt x="10774234" y="1371117"/>
                  <a:pt x="10778902" y="1371117"/>
                  <a:pt x="10782091" y="1369737"/>
                </a:cubicBezTo>
                <a:cubicBezTo>
                  <a:pt x="10791657" y="1365611"/>
                  <a:pt x="10787924" y="1349091"/>
                  <a:pt x="10772994" y="1342488"/>
                </a:cubicBezTo>
                <a:close/>
                <a:moveTo>
                  <a:pt x="10613810" y="1342488"/>
                </a:moveTo>
                <a:cubicBezTo>
                  <a:pt x="10618910" y="1367707"/>
                  <a:pt x="10578105" y="1342488"/>
                  <a:pt x="10573005" y="1350890"/>
                </a:cubicBezTo>
                <a:cubicBezTo>
                  <a:pt x="10593402" y="1367707"/>
                  <a:pt x="10608711" y="1359306"/>
                  <a:pt x="10624008" y="1367707"/>
                </a:cubicBezTo>
                <a:cubicBezTo>
                  <a:pt x="10618910" y="1376123"/>
                  <a:pt x="10608711" y="1367707"/>
                  <a:pt x="10608711" y="1376123"/>
                </a:cubicBezTo>
                <a:cubicBezTo>
                  <a:pt x="10624008" y="1384525"/>
                  <a:pt x="10634207" y="1392928"/>
                  <a:pt x="10654616" y="1401342"/>
                </a:cubicBezTo>
                <a:cubicBezTo>
                  <a:pt x="10675011" y="1409745"/>
                  <a:pt x="10654616" y="1392928"/>
                  <a:pt x="10675011" y="1392928"/>
                </a:cubicBezTo>
                <a:cubicBezTo>
                  <a:pt x="10700519" y="1401342"/>
                  <a:pt x="10695408" y="1418161"/>
                  <a:pt x="10710717" y="1434979"/>
                </a:cubicBezTo>
                <a:cubicBezTo>
                  <a:pt x="10720916" y="1418161"/>
                  <a:pt x="10705619" y="1418161"/>
                  <a:pt x="10700519" y="1409745"/>
                </a:cubicBezTo>
                <a:cubicBezTo>
                  <a:pt x="10720916" y="1401342"/>
                  <a:pt x="10726014" y="1418161"/>
                  <a:pt x="10741311" y="1409745"/>
                </a:cubicBezTo>
                <a:cubicBezTo>
                  <a:pt x="10726014" y="1401342"/>
                  <a:pt x="10710717" y="1392928"/>
                  <a:pt x="10675011" y="1384525"/>
                </a:cubicBezTo>
                <a:cubicBezTo>
                  <a:pt x="10675011" y="1367707"/>
                  <a:pt x="10664813" y="1367707"/>
                  <a:pt x="10644405" y="1359306"/>
                </a:cubicBezTo>
                <a:cubicBezTo>
                  <a:pt x="10644405" y="1367707"/>
                  <a:pt x="10675011" y="1376123"/>
                  <a:pt x="10669913" y="1384525"/>
                </a:cubicBezTo>
                <a:cubicBezTo>
                  <a:pt x="10644405" y="1376123"/>
                  <a:pt x="10634207" y="1359306"/>
                  <a:pt x="10613810" y="1342488"/>
                </a:cubicBezTo>
                <a:close/>
                <a:moveTo>
                  <a:pt x="11014948" y="1331430"/>
                </a:moveTo>
                <a:cubicBezTo>
                  <a:pt x="11012761" y="1331302"/>
                  <a:pt x="11012437" y="1332851"/>
                  <a:pt x="11015028" y="1336981"/>
                </a:cubicBezTo>
                <a:cubicBezTo>
                  <a:pt x="11035765" y="1345234"/>
                  <a:pt x="11020215" y="1345234"/>
                  <a:pt x="11030578" y="1361754"/>
                </a:cubicBezTo>
                <a:cubicBezTo>
                  <a:pt x="11009852" y="1345234"/>
                  <a:pt x="11035765" y="1370008"/>
                  <a:pt x="11004665" y="1353487"/>
                </a:cubicBezTo>
                <a:cubicBezTo>
                  <a:pt x="11009852" y="1370008"/>
                  <a:pt x="11020215" y="1370008"/>
                  <a:pt x="11040941" y="1386528"/>
                </a:cubicBezTo>
                <a:cubicBezTo>
                  <a:pt x="11040941" y="1378261"/>
                  <a:pt x="11040941" y="1370008"/>
                  <a:pt x="11051303" y="1378261"/>
                </a:cubicBezTo>
                <a:cubicBezTo>
                  <a:pt x="11035765" y="1370008"/>
                  <a:pt x="11030578" y="1345234"/>
                  <a:pt x="11056490" y="1353487"/>
                </a:cubicBezTo>
                <a:cubicBezTo>
                  <a:pt x="11044828" y="1347297"/>
                  <a:pt x="11021508" y="1331816"/>
                  <a:pt x="11014948" y="1331430"/>
                </a:cubicBezTo>
                <a:close/>
                <a:moveTo>
                  <a:pt x="10965961" y="1313305"/>
                </a:moveTo>
                <a:cubicBezTo>
                  <a:pt x="10962227" y="1313305"/>
                  <a:pt x="10960981" y="1314955"/>
                  <a:pt x="10963467" y="1318256"/>
                </a:cubicBezTo>
                <a:cubicBezTo>
                  <a:pt x="10973426" y="1324872"/>
                  <a:pt x="10983384" y="1324872"/>
                  <a:pt x="10988356" y="1324872"/>
                </a:cubicBezTo>
                <a:lnTo>
                  <a:pt x="10983384" y="1318256"/>
                </a:lnTo>
                <a:cubicBezTo>
                  <a:pt x="10975918" y="1314955"/>
                  <a:pt x="10969696" y="1313305"/>
                  <a:pt x="10965961" y="1313305"/>
                </a:cubicBezTo>
                <a:close/>
                <a:moveTo>
                  <a:pt x="10758909" y="1310921"/>
                </a:moveTo>
                <a:cubicBezTo>
                  <a:pt x="10753449" y="1315462"/>
                  <a:pt x="10757244" y="1329087"/>
                  <a:pt x="10738237" y="1310923"/>
                </a:cubicBezTo>
                <a:cubicBezTo>
                  <a:pt x="10743311" y="1319000"/>
                  <a:pt x="10733176" y="1327064"/>
                  <a:pt x="10743311" y="1327064"/>
                </a:cubicBezTo>
                <a:cubicBezTo>
                  <a:pt x="10763580" y="1319000"/>
                  <a:pt x="10788911" y="1343219"/>
                  <a:pt x="10809180" y="1351297"/>
                </a:cubicBezTo>
                <a:cubicBezTo>
                  <a:pt x="10809180" y="1335142"/>
                  <a:pt x="10748385" y="1327064"/>
                  <a:pt x="10768642" y="1310923"/>
                </a:cubicBezTo>
                <a:cubicBezTo>
                  <a:pt x="10763578" y="1308904"/>
                  <a:pt x="10760729" y="1309408"/>
                  <a:pt x="10758909" y="1310921"/>
                </a:cubicBezTo>
                <a:close/>
                <a:moveTo>
                  <a:pt x="10273540" y="1300644"/>
                </a:moveTo>
                <a:cubicBezTo>
                  <a:pt x="10262850" y="1302295"/>
                  <a:pt x="10256739" y="1313856"/>
                  <a:pt x="10268962" y="1320462"/>
                </a:cubicBezTo>
                <a:cubicBezTo>
                  <a:pt x="10263534" y="1311654"/>
                  <a:pt x="10285246" y="1311654"/>
                  <a:pt x="10285246" y="1302846"/>
                </a:cubicBezTo>
                <a:cubicBezTo>
                  <a:pt x="10281175" y="1300644"/>
                  <a:pt x="10277103" y="1300093"/>
                  <a:pt x="10273540" y="1300644"/>
                </a:cubicBezTo>
                <a:close/>
                <a:moveTo>
                  <a:pt x="10062659" y="1285229"/>
                </a:moveTo>
                <a:cubicBezTo>
                  <a:pt x="10078412" y="1293159"/>
                  <a:pt x="10104654" y="1293159"/>
                  <a:pt x="10088901" y="1309014"/>
                </a:cubicBezTo>
                <a:cubicBezTo>
                  <a:pt x="10096784" y="1312979"/>
                  <a:pt x="10109893" y="1316944"/>
                  <a:pt x="10121051" y="1317931"/>
                </a:cubicBezTo>
                <a:cubicBezTo>
                  <a:pt x="10132212" y="1318919"/>
                  <a:pt x="10141384" y="1316944"/>
                  <a:pt x="10141384" y="1309014"/>
                </a:cubicBezTo>
                <a:cubicBezTo>
                  <a:pt x="10109893" y="1293159"/>
                  <a:pt x="10104654" y="1293159"/>
                  <a:pt x="10062659" y="1285229"/>
                </a:cubicBezTo>
                <a:close/>
                <a:moveTo>
                  <a:pt x="8716173" y="1258806"/>
                </a:moveTo>
                <a:cubicBezTo>
                  <a:pt x="8727028" y="1267614"/>
                  <a:pt x="8732456" y="1267614"/>
                  <a:pt x="8743326" y="1276421"/>
                </a:cubicBezTo>
                <a:cubicBezTo>
                  <a:pt x="8743326" y="1267614"/>
                  <a:pt x="8732456" y="1258806"/>
                  <a:pt x="8716173" y="1258806"/>
                </a:cubicBezTo>
                <a:close/>
                <a:moveTo>
                  <a:pt x="8754926" y="1256604"/>
                </a:moveTo>
                <a:cubicBezTo>
                  <a:pt x="8750651" y="1254402"/>
                  <a:pt x="8748209" y="1254402"/>
                  <a:pt x="8753092" y="1258806"/>
                </a:cubicBezTo>
                <a:cubicBezTo>
                  <a:pt x="8767757" y="1267614"/>
                  <a:pt x="8748210" y="1267614"/>
                  <a:pt x="8753092" y="1276421"/>
                </a:cubicBezTo>
                <a:cubicBezTo>
                  <a:pt x="8767757" y="1276421"/>
                  <a:pt x="8767757" y="1267614"/>
                  <a:pt x="8767757" y="1267614"/>
                </a:cubicBezTo>
                <a:cubicBezTo>
                  <a:pt x="8765309" y="1263210"/>
                  <a:pt x="8759201" y="1258806"/>
                  <a:pt x="8754926" y="1256604"/>
                </a:cubicBezTo>
                <a:close/>
                <a:moveTo>
                  <a:pt x="9653982" y="1254587"/>
                </a:moveTo>
                <a:cubicBezTo>
                  <a:pt x="9663622" y="1255630"/>
                  <a:pt x="9675190" y="1259800"/>
                  <a:pt x="9682901" y="1268141"/>
                </a:cubicBezTo>
                <a:lnTo>
                  <a:pt x="9662341" y="1268141"/>
                </a:lnTo>
                <a:cubicBezTo>
                  <a:pt x="9662341" y="1274406"/>
                  <a:pt x="9668123" y="1285352"/>
                  <a:pt x="9662341" y="1286920"/>
                </a:cubicBezTo>
                <a:cubicBezTo>
                  <a:pt x="9660417" y="1287435"/>
                  <a:pt x="9657191" y="1286920"/>
                  <a:pt x="9652054" y="1284837"/>
                </a:cubicBezTo>
                <a:cubicBezTo>
                  <a:pt x="9662341" y="1268141"/>
                  <a:pt x="9652054" y="1268141"/>
                  <a:pt x="9636631" y="1259793"/>
                </a:cubicBezTo>
                <a:cubicBezTo>
                  <a:pt x="9636631" y="1255626"/>
                  <a:pt x="9644343" y="1253543"/>
                  <a:pt x="9653982" y="1254587"/>
                </a:cubicBezTo>
                <a:close/>
                <a:moveTo>
                  <a:pt x="10243617" y="1249998"/>
                </a:moveTo>
                <a:cubicBezTo>
                  <a:pt x="10233369" y="1258806"/>
                  <a:pt x="10228232" y="1267614"/>
                  <a:pt x="10228232" y="1276421"/>
                </a:cubicBezTo>
                <a:cubicBezTo>
                  <a:pt x="10238494" y="1276421"/>
                  <a:pt x="10243617" y="1285229"/>
                  <a:pt x="10253867" y="1294037"/>
                </a:cubicBezTo>
                <a:cubicBezTo>
                  <a:pt x="10243617" y="1276421"/>
                  <a:pt x="10253867" y="1285229"/>
                  <a:pt x="10269253" y="1285229"/>
                </a:cubicBezTo>
                <a:cubicBezTo>
                  <a:pt x="10264128" y="1276421"/>
                  <a:pt x="10248742" y="1267614"/>
                  <a:pt x="10274390" y="1267614"/>
                </a:cubicBezTo>
                <a:cubicBezTo>
                  <a:pt x="10274390" y="1258806"/>
                  <a:pt x="10259003" y="1258806"/>
                  <a:pt x="10243617" y="1249998"/>
                </a:cubicBezTo>
                <a:close/>
                <a:moveTo>
                  <a:pt x="2005995" y="1241190"/>
                </a:moveTo>
                <a:cubicBezTo>
                  <a:pt x="1959686" y="1258128"/>
                  <a:pt x="1913378" y="1266599"/>
                  <a:pt x="1872205" y="1275069"/>
                </a:cubicBezTo>
                <a:cubicBezTo>
                  <a:pt x="1825896" y="1292008"/>
                  <a:pt x="1784737" y="1300477"/>
                  <a:pt x="1733279" y="1325887"/>
                </a:cubicBezTo>
                <a:cubicBezTo>
                  <a:pt x="1722980" y="1325887"/>
                  <a:pt x="1671521" y="1334356"/>
                  <a:pt x="1676671" y="1342826"/>
                </a:cubicBezTo>
                <a:cubicBezTo>
                  <a:pt x="1686958" y="1342826"/>
                  <a:pt x="1693398" y="1344937"/>
                  <a:pt x="1700471" y="1346006"/>
                </a:cubicBezTo>
                <a:cubicBezTo>
                  <a:pt x="1707543" y="1347061"/>
                  <a:pt x="1715261" y="1347061"/>
                  <a:pt x="1728129" y="1342826"/>
                </a:cubicBezTo>
                <a:cubicBezTo>
                  <a:pt x="1764151" y="1325887"/>
                  <a:pt x="1815611" y="1308948"/>
                  <a:pt x="1867069" y="1292008"/>
                </a:cubicBezTo>
                <a:cubicBezTo>
                  <a:pt x="1918515" y="1275069"/>
                  <a:pt x="1975123" y="1258128"/>
                  <a:pt x="2016294" y="1249659"/>
                </a:cubicBezTo>
                <a:cubicBezTo>
                  <a:pt x="2011145" y="1241190"/>
                  <a:pt x="2000858" y="1249659"/>
                  <a:pt x="2005995" y="1241190"/>
                </a:cubicBezTo>
                <a:close/>
                <a:moveTo>
                  <a:pt x="8950349" y="1226756"/>
                </a:moveTo>
                <a:cubicBezTo>
                  <a:pt x="8945167" y="1225449"/>
                  <a:pt x="8938041" y="1225448"/>
                  <a:pt x="8927675" y="1227538"/>
                </a:cubicBezTo>
                <a:cubicBezTo>
                  <a:pt x="8938038" y="1227538"/>
                  <a:pt x="8943225" y="1227538"/>
                  <a:pt x="8943225" y="1235899"/>
                </a:cubicBezTo>
                <a:cubicBezTo>
                  <a:pt x="8927675" y="1252636"/>
                  <a:pt x="8906938" y="1227538"/>
                  <a:pt x="8886211" y="1235899"/>
                </a:cubicBezTo>
                <a:cubicBezTo>
                  <a:pt x="8881037" y="1235899"/>
                  <a:pt x="8896574" y="1227538"/>
                  <a:pt x="8881037" y="1227538"/>
                </a:cubicBezTo>
                <a:cubicBezTo>
                  <a:pt x="8870661" y="1235899"/>
                  <a:pt x="8875850" y="1235899"/>
                  <a:pt x="8881037" y="1244274"/>
                </a:cubicBezTo>
                <a:cubicBezTo>
                  <a:pt x="8860300" y="1235899"/>
                  <a:pt x="8865487" y="1252636"/>
                  <a:pt x="8875850" y="1252636"/>
                </a:cubicBezTo>
                <a:cubicBezTo>
                  <a:pt x="8855111" y="1261012"/>
                  <a:pt x="8834386" y="1252636"/>
                  <a:pt x="8808475" y="1261012"/>
                </a:cubicBezTo>
                <a:cubicBezTo>
                  <a:pt x="8829199" y="1269373"/>
                  <a:pt x="8824025" y="1277748"/>
                  <a:pt x="8860300" y="1286109"/>
                </a:cubicBezTo>
                <a:cubicBezTo>
                  <a:pt x="8865487" y="1294484"/>
                  <a:pt x="8824025" y="1286109"/>
                  <a:pt x="8844749" y="1302846"/>
                </a:cubicBezTo>
                <a:cubicBezTo>
                  <a:pt x="8855111" y="1294484"/>
                  <a:pt x="8906938" y="1294484"/>
                  <a:pt x="8865487" y="1286109"/>
                </a:cubicBezTo>
                <a:cubicBezTo>
                  <a:pt x="8922488" y="1294484"/>
                  <a:pt x="8917313" y="1277748"/>
                  <a:pt x="8953588" y="1277748"/>
                </a:cubicBezTo>
                <a:cubicBezTo>
                  <a:pt x="8932851" y="1269373"/>
                  <a:pt x="8917313" y="1269373"/>
                  <a:pt x="8912125" y="1261012"/>
                </a:cubicBezTo>
                <a:cubicBezTo>
                  <a:pt x="8912125" y="1244274"/>
                  <a:pt x="8953588" y="1269373"/>
                  <a:pt x="8963950" y="1261012"/>
                </a:cubicBezTo>
                <a:cubicBezTo>
                  <a:pt x="8958763" y="1261012"/>
                  <a:pt x="8948400" y="1244274"/>
                  <a:pt x="8979500" y="1252636"/>
                </a:cubicBezTo>
                <a:cubicBezTo>
                  <a:pt x="8963947" y="1246365"/>
                  <a:pt x="8965895" y="1230680"/>
                  <a:pt x="8950349" y="1226756"/>
                </a:cubicBezTo>
                <a:close/>
                <a:moveTo>
                  <a:pt x="10685828" y="1218431"/>
                </a:moveTo>
                <a:cubicBezTo>
                  <a:pt x="10683007" y="1216917"/>
                  <a:pt x="10681073" y="1216413"/>
                  <a:pt x="10681073" y="1218432"/>
                </a:cubicBezTo>
                <a:cubicBezTo>
                  <a:pt x="10722333" y="1234587"/>
                  <a:pt x="10670760" y="1242651"/>
                  <a:pt x="10701709" y="1258806"/>
                </a:cubicBezTo>
                <a:cubicBezTo>
                  <a:pt x="10722333" y="1258806"/>
                  <a:pt x="10681073" y="1234587"/>
                  <a:pt x="10717169" y="1242651"/>
                </a:cubicBezTo>
                <a:cubicBezTo>
                  <a:pt x="10717169" y="1234587"/>
                  <a:pt x="10717169" y="1226510"/>
                  <a:pt x="10706857" y="1218432"/>
                </a:cubicBezTo>
                <a:cubicBezTo>
                  <a:pt x="10710730" y="1236597"/>
                  <a:pt x="10694290" y="1222971"/>
                  <a:pt x="10685828" y="1218431"/>
                </a:cubicBezTo>
                <a:close/>
                <a:moveTo>
                  <a:pt x="8978146" y="1201547"/>
                </a:moveTo>
                <a:cubicBezTo>
                  <a:pt x="8978146" y="1210355"/>
                  <a:pt x="8973161" y="1210355"/>
                  <a:pt x="8963216" y="1210355"/>
                </a:cubicBezTo>
                <a:cubicBezTo>
                  <a:pt x="8963216" y="1219177"/>
                  <a:pt x="8973161" y="1210355"/>
                  <a:pt x="8963216" y="1219177"/>
                </a:cubicBezTo>
                <a:lnTo>
                  <a:pt x="8993077" y="1219177"/>
                </a:lnTo>
                <a:cubicBezTo>
                  <a:pt x="8993077" y="1210355"/>
                  <a:pt x="8983119" y="1210355"/>
                  <a:pt x="8978146" y="1201547"/>
                </a:cubicBezTo>
                <a:close/>
                <a:moveTo>
                  <a:pt x="8892044" y="1200723"/>
                </a:moveTo>
                <a:cubicBezTo>
                  <a:pt x="8890122" y="1204855"/>
                  <a:pt x="8908386" y="1221375"/>
                  <a:pt x="8912238" y="1227972"/>
                </a:cubicBezTo>
                <a:cubicBezTo>
                  <a:pt x="8922488" y="1201547"/>
                  <a:pt x="8896853" y="1219177"/>
                  <a:pt x="8901977" y="1201547"/>
                </a:cubicBezTo>
                <a:cubicBezTo>
                  <a:pt x="8895569" y="1199345"/>
                  <a:pt x="8892685" y="1199346"/>
                  <a:pt x="8892044" y="1200723"/>
                </a:cubicBezTo>
                <a:close/>
                <a:moveTo>
                  <a:pt x="9785731" y="1192739"/>
                </a:moveTo>
                <a:cubicBezTo>
                  <a:pt x="9785731" y="1192739"/>
                  <a:pt x="9785731" y="1201547"/>
                  <a:pt x="9796599" y="1210355"/>
                </a:cubicBezTo>
                <a:cubicBezTo>
                  <a:pt x="9796599" y="1201547"/>
                  <a:pt x="9802027" y="1201547"/>
                  <a:pt x="9812882" y="1210355"/>
                </a:cubicBezTo>
                <a:cubicBezTo>
                  <a:pt x="9807455" y="1201547"/>
                  <a:pt x="9796599" y="1192739"/>
                  <a:pt x="9785731" y="1192739"/>
                </a:cubicBezTo>
                <a:close/>
                <a:moveTo>
                  <a:pt x="9622877" y="1192739"/>
                </a:moveTo>
                <a:cubicBezTo>
                  <a:pt x="9601164" y="1192739"/>
                  <a:pt x="9606592" y="1201547"/>
                  <a:pt x="9595737" y="1210355"/>
                </a:cubicBezTo>
                <a:cubicBezTo>
                  <a:pt x="9612022" y="1210355"/>
                  <a:pt x="9622877" y="1210355"/>
                  <a:pt x="9622877" y="1192739"/>
                </a:cubicBezTo>
                <a:close/>
                <a:moveTo>
                  <a:pt x="10057929" y="1181735"/>
                </a:moveTo>
                <a:cubicBezTo>
                  <a:pt x="10052202" y="1183935"/>
                  <a:pt x="10050931" y="1188336"/>
                  <a:pt x="10063659" y="1192739"/>
                </a:cubicBezTo>
                <a:cubicBezTo>
                  <a:pt x="10058573" y="1183932"/>
                  <a:pt x="10078931" y="1192739"/>
                  <a:pt x="10078931" y="1183932"/>
                </a:cubicBezTo>
                <a:cubicBezTo>
                  <a:pt x="10073838" y="1179535"/>
                  <a:pt x="10063656" y="1179535"/>
                  <a:pt x="10057929" y="1181735"/>
                </a:cubicBezTo>
                <a:close/>
                <a:moveTo>
                  <a:pt x="9490422" y="1172928"/>
                </a:moveTo>
                <a:cubicBezTo>
                  <a:pt x="9485009" y="1172379"/>
                  <a:pt x="9480161" y="1172932"/>
                  <a:pt x="9476283" y="1175137"/>
                </a:cubicBezTo>
                <a:cubicBezTo>
                  <a:pt x="9512482" y="1192739"/>
                  <a:pt x="9543507" y="1201547"/>
                  <a:pt x="9574532" y="1210355"/>
                </a:cubicBezTo>
                <a:cubicBezTo>
                  <a:pt x="9584868" y="1201547"/>
                  <a:pt x="9564193" y="1201547"/>
                  <a:pt x="9559019" y="1192739"/>
                </a:cubicBezTo>
                <a:cubicBezTo>
                  <a:pt x="9569355" y="1201547"/>
                  <a:pt x="9584868" y="1192739"/>
                  <a:pt x="9569355" y="1183932"/>
                </a:cubicBezTo>
                <a:cubicBezTo>
                  <a:pt x="9564193" y="1192739"/>
                  <a:pt x="9559019" y="1192739"/>
                  <a:pt x="9543507" y="1192739"/>
                </a:cubicBezTo>
                <a:cubicBezTo>
                  <a:pt x="9527992" y="1186134"/>
                  <a:pt x="9506662" y="1174573"/>
                  <a:pt x="9490422" y="1172928"/>
                </a:cubicBezTo>
                <a:close/>
                <a:moveTo>
                  <a:pt x="10508724" y="1172653"/>
                </a:moveTo>
                <a:cubicBezTo>
                  <a:pt x="10505501" y="1172379"/>
                  <a:pt x="10502448" y="1172932"/>
                  <a:pt x="10499734" y="1175137"/>
                </a:cubicBezTo>
                <a:cubicBezTo>
                  <a:pt x="10507869" y="1179534"/>
                  <a:pt x="10517371" y="1181740"/>
                  <a:pt x="10524836" y="1181740"/>
                </a:cubicBezTo>
                <a:cubicBezTo>
                  <a:pt x="10532302" y="1181740"/>
                  <a:pt x="10537729" y="1179534"/>
                  <a:pt x="10537729" y="1175137"/>
                </a:cubicBezTo>
                <a:cubicBezTo>
                  <a:pt x="10529588" y="1181734"/>
                  <a:pt x="10518393" y="1173473"/>
                  <a:pt x="10508724" y="1172653"/>
                </a:cubicBezTo>
                <a:close/>
                <a:moveTo>
                  <a:pt x="11934890" y="1167695"/>
                </a:moveTo>
                <a:cubicBezTo>
                  <a:pt x="11932902" y="1167212"/>
                  <a:pt x="11932585" y="1167692"/>
                  <a:pt x="11935132" y="1169616"/>
                </a:cubicBezTo>
                <a:cubicBezTo>
                  <a:pt x="11940218" y="1177330"/>
                  <a:pt x="11940218" y="1169616"/>
                  <a:pt x="11950403" y="1177330"/>
                </a:cubicBezTo>
                <a:cubicBezTo>
                  <a:pt x="11940218" y="1177330"/>
                  <a:pt x="11940218" y="1177330"/>
                  <a:pt x="11950403" y="1185042"/>
                </a:cubicBezTo>
                <a:lnTo>
                  <a:pt x="11958032" y="1187923"/>
                </a:lnTo>
                <a:cubicBezTo>
                  <a:pt x="11961853" y="1188897"/>
                  <a:pt x="11965675" y="1188897"/>
                  <a:pt x="11965675" y="1185042"/>
                </a:cubicBezTo>
                <a:cubicBezTo>
                  <a:pt x="11961851" y="1179258"/>
                  <a:pt x="11940852" y="1169143"/>
                  <a:pt x="11934890" y="1167695"/>
                </a:cubicBezTo>
                <a:close/>
                <a:moveTo>
                  <a:pt x="10040125" y="1145038"/>
                </a:moveTo>
                <a:cubicBezTo>
                  <a:pt x="10038852" y="1145811"/>
                  <a:pt x="10038215" y="1147875"/>
                  <a:pt x="10038215" y="1152001"/>
                </a:cubicBezTo>
                <a:cubicBezTo>
                  <a:pt x="10068759" y="1152001"/>
                  <a:pt x="10089117" y="1185042"/>
                  <a:pt x="10089117" y="1193293"/>
                </a:cubicBezTo>
                <a:cubicBezTo>
                  <a:pt x="10094203" y="1193293"/>
                  <a:pt x="10100567" y="1195365"/>
                  <a:pt x="10106298" y="1196393"/>
                </a:cubicBezTo>
                <a:cubicBezTo>
                  <a:pt x="10112017" y="1197421"/>
                  <a:pt x="10117117" y="1197421"/>
                  <a:pt x="10119659" y="1193293"/>
                </a:cubicBezTo>
                <a:cubicBezTo>
                  <a:pt x="10114573" y="1185042"/>
                  <a:pt x="10073845" y="1176775"/>
                  <a:pt x="10089117" y="1168521"/>
                </a:cubicBezTo>
                <a:cubicBezTo>
                  <a:pt x="10078943" y="1160268"/>
                  <a:pt x="10068759" y="1160268"/>
                  <a:pt x="10068759" y="1152001"/>
                </a:cubicBezTo>
                <a:cubicBezTo>
                  <a:pt x="10053491" y="1152001"/>
                  <a:pt x="10043944" y="1142716"/>
                  <a:pt x="10040125" y="1145038"/>
                </a:cubicBezTo>
                <a:close/>
                <a:moveTo>
                  <a:pt x="10407408" y="1144303"/>
                </a:moveTo>
                <a:cubicBezTo>
                  <a:pt x="10422958" y="1149809"/>
                  <a:pt x="10438508" y="1159442"/>
                  <a:pt x="10451869" y="1160823"/>
                </a:cubicBezTo>
                <a:cubicBezTo>
                  <a:pt x="10456322" y="1161270"/>
                  <a:pt x="10460536" y="1160823"/>
                  <a:pt x="10464420" y="1158982"/>
                </a:cubicBezTo>
                <a:cubicBezTo>
                  <a:pt x="10454058" y="1151636"/>
                  <a:pt x="10412595" y="1144303"/>
                  <a:pt x="10407408" y="1144303"/>
                </a:cubicBezTo>
                <a:close/>
                <a:moveTo>
                  <a:pt x="9472412" y="1144303"/>
                </a:moveTo>
                <a:cubicBezTo>
                  <a:pt x="9482825" y="1159713"/>
                  <a:pt x="9451597" y="1144303"/>
                  <a:pt x="9446398" y="1152001"/>
                </a:cubicBezTo>
                <a:cubicBezTo>
                  <a:pt x="9456798" y="1152001"/>
                  <a:pt x="9456798" y="1159713"/>
                  <a:pt x="9462010" y="1159713"/>
                </a:cubicBezTo>
                <a:cubicBezTo>
                  <a:pt x="9467211" y="1144303"/>
                  <a:pt x="9503638" y="1175137"/>
                  <a:pt x="9508838" y="1167425"/>
                </a:cubicBezTo>
                <a:cubicBezTo>
                  <a:pt x="9493225" y="1159713"/>
                  <a:pt x="9493225" y="1152001"/>
                  <a:pt x="9472412" y="1144303"/>
                </a:cubicBezTo>
                <a:close/>
                <a:moveTo>
                  <a:pt x="11904055" y="1142990"/>
                </a:moveTo>
                <a:cubicBezTo>
                  <a:pt x="11963182" y="1168020"/>
                  <a:pt x="12023586" y="1195134"/>
                  <a:pt x="12083357" y="1223304"/>
                </a:cubicBezTo>
                <a:lnTo>
                  <a:pt x="12146583" y="1254489"/>
                </a:lnTo>
                <a:lnTo>
                  <a:pt x="12146583" y="1329757"/>
                </a:lnTo>
                <a:lnTo>
                  <a:pt x="12130273" y="1316119"/>
                </a:lnTo>
                <a:cubicBezTo>
                  <a:pt x="12100717" y="1295255"/>
                  <a:pt x="12068579" y="1276489"/>
                  <a:pt x="12032582" y="1259793"/>
                </a:cubicBezTo>
                <a:cubicBezTo>
                  <a:pt x="12027445" y="1251460"/>
                  <a:pt x="12037732" y="1251460"/>
                  <a:pt x="12027445" y="1243111"/>
                </a:cubicBezTo>
                <a:lnTo>
                  <a:pt x="11986337" y="1214523"/>
                </a:lnTo>
                <a:cubicBezTo>
                  <a:pt x="12001329" y="1221369"/>
                  <a:pt x="12006378" y="1223573"/>
                  <a:pt x="12006378" y="1219177"/>
                </a:cubicBezTo>
                <a:cubicBezTo>
                  <a:pt x="12006378" y="1219177"/>
                  <a:pt x="11997547" y="1212561"/>
                  <a:pt x="11989360" y="1208163"/>
                </a:cubicBezTo>
                <a:lnTo>
                  <a:pt x="11955464" y="1193051"/>
                </a:lnTo>
                <a:cubicBezTo>
                  <a:pt x="11955464" y="1201399"/>
                  <a:pt x="11945191" y="1184716"/>
                  <a:pt x="11934904" y="1184716"/>
                </a:cubicBezTo>
                <a:cubicBezTo>
                  <a:pt x="11945191" y="1193051"/>
                  <a:pt x="11955464" y="1209747"/>
                  <a:pt x="11960601" y="1218080"/>
                </a:cubicBezTo>
                <a:cubicBezTo>
                  <a:pt x="11909192" y="1193051"/>
                  <a:pt x="11888632" y="1209747"/>
                  <a:pt x="11842349" y="1176368"/>
                </a:cubicBezTo>
                <a:cubicBezTo>
                  <a:pt x="11857773" y="1159687"/>
                  <a:pt x="11893770" y="1168020"/>
                  <a:pt x="11904055" y="1142990"/>
                </a:cubicBezTo>
                <a:close/>
                <a:moveTo>
                  <a:pt x="9929617" y="1135494"/>
                </a:moveTo>
                <a:cubicBezTo>
                  <a:pt x="9924189" y="1135494"/>
                  <a:pt x="9918759" y="1153111"/>
                  <a:pt x="9935045" y="1161919"/>
                </a:cubicBezTo>
                <a:cubicBezTo>
                  <a:pt x="9935045" y="1144303"/>
                  <a:pt x="9945900" y="1144303"/>
                  <a:pt x="9929617" y="1135494"/>
                </a:cubicBezTo>
                <a:close/>
                <a:moveTo>
                  <a:pt x="9375846" y="1126686"/>
                </a:moveTo>
                <a:lnTo>
                  <a:pt x="9375846" y="1144303"/>
                </a:lnTo>
                <a:cubicBezTo>
                  <a:pt x="9390776" y="1144303"/>
                  <a:pt x="9405707" y="1144303"/>
                  <a:pt x="9405707" y="1135494"/>
                </a:cubicBezTo>
                <a:close/>
                <a:moveTo>
                  <a:pt x="9425982" y="1124209"/>
                </a:moveTo>
                <a:cubicBezTo>
                  <a:pt x="9420211" y="1123934"/>
                  <a:pt x="9415009" y="1124484"/>
                  <a:pt x="9411108" y="1126686"/>
                </a:cubicBezTo>
                <a:cubicBezTo>
                  <a:pt x="9431923" y="1135494"/>
                  <a:pt x="9447524" y="1135494"/>
                  <a:pt x="9473550" y="1144303"/>
                </a:cubicBezTo>
                <a:lnTo>
                  <a:pt x="9473550" y="1126686"/>
                </a:lnTo>
                <a:cubicBezTo>
                  <a:pt x="9465740" y="1133292"/>
                  <a:pt x="9443298" y="1125035"/>
                  <a:pt x="9425982" y="1124209"/>
                </a:cubicBezTo>
                <a:close/>
                <a:moveTo>
                  <a:pt x="2390310" y="1085879"/>
                </a:moveTo>
                <a:cubicBezTo>
                  <a:pt x="2379809" y="1084020"/>
                  <a:pt x="2360717" y="1091455"/>
                  <a:pt x="2375985" y="1091455"/>
                </a:cubicBezTo>
                <a:cubicBezTo>
                  <a:pt x="2375985" y="1084839"/>
                  <a:pt x="2386170" y="1091455"/>
                  <a:pt x="2396356" y="1091455"/>
                </a:cubicBezTo>
                <a:cubicBezTo>
                  <a:pt x="2396356" y="1088150"/>
                  <a:pt x="2393810" y="1086498"/>
                  <a:pt x="2390310" y="1085879"/>
                </a:cubicBezTo>
                <a:close/>
                <a:moveTo>
                  <a:pt x="9815628" y="1082647"/>
                </a:moveTo>
                <a:cubicBezTo>
                  <a:pt x="9815628" y="1100263"/>
                  <a:pt x="9842768" y="1100263"/>
                  <a:pt x="9842768" y="1100263"/>
                </a:cubicBezTo>
                <a:cubicBezTo>
                  <a:pt x="9837340" y="1091455"/>
                  <a:pt x="9831912" y="1091455"/>
                  <a:pt x="9815628" y="1082647"/>
                </a:cubicBezTo>
                <a:close/>
                <a:moveTo>
                  <a:pt x="6403249" y="1078237"/>
                </a:moveTo>
                <a:lnTo>
                  <a:pt x="6413206" y="1091455"/>
                </a:lnTo>
                <a:cubicBezTo>
                  <a:pt x="6428136" y="1091455"/>
                  <a:pt x="6433109" y="1084839"/>
                  <a:pt x="6433109" y="1078237"/>
                </a:cubicBezTo>
                <a:cubicBezTo>
                  <a:pt x="6418179" y="1084839"/>
                  <a:pt x="6418179" y="1078237"/>
                  <a:pt x="6403249" y="1078237"/>
                </a:cubicBezTo>
                <a:close/>
                <a:moveTo>
                  <a:pt x="9816365" y="1045757"/>
                </a:moveTo>
                <a:cubicBezTo>
                  <a:pt x="9811992" y="1045757"/>
                  <a:pt x="9808752" y="1047408"/>
                  <a:pt x="9807455" y="1051812"/>
                </a:cubicBezTo>
                <a:cubicBezTo>
                  <a:pt x="9812643" y="1051812"/>
                  <a:pt x="9817818" y="1051812"/>
                  <a:pt x="9823005" y="1060620"/>
                </a:cubicBezTo>
                <a:cubicBezTo>
                  <a:pt x="9833368" y="1043004"/>
                  <a:pt x="9843730" y="1060620"/>
                  <a:pt x="9843730" y="1069429"/>
                </a:cubicBezTo>
                <a:cubicBezTo>
                  <a:pt x="9848918" y="1060620"/>
                  <a:pt x="9859280" y="1069429"/>
                  <a:pt x="9864467" y="1060620"/>
                </a:cubicBezTo>
                <a:cubicBezTo>
                  <a:pt x="9852805" y="1060620"/>
                  <a:pt x="9829485" y="1045757"/>
                  <a:pt x="9816365" y="1045757"/>
                </a:cubicBezTo>
                <a:close/>
                <a:moveTo>
                  <a:pt x="3096745" y="994555"/>
                </a:moveTo>
                <a:cubicBezTo>
                  <a:pt x="3050929" y="1009234"/>
                  <a:pt x="2994941" y="1009234"/>
                  <a:pt x="2974583" y="1016581"/>
                </a:cubicBezTo>
                <a:cubicBezTo>
                  <a:pt x="3005115" y="1016581"/>
                  <a:pt x="3066201" y="1009234"/>
                  <a:pt x="3096745" y="994555"/>
                </a:cubicBezTo>
                <a:close/>
                <a:moveTo>
                  <a:pt x="3251474" y="950513"/>
                </a:moveTo>
                <a:lnTo>
                  <a:pt x="3232645" y="957424"/>
                </a:lnTo>
                <a:lnTo>
                  <a:pt x="3213303" y="962908"/>
                </a:lnTo>
                <a:cubicBezTo>
                  <a:pt x="3212656" y="963178"/>
                  <a:pt x="3216238" y="962624"/>
                  <a:pt x="3221464" y="961527"/>
                </a:cubicBezTo>
                <a:lnTo>
                  <a:pt x="3232645" y="957424"/>
                </a:lnTo>
                <a:lnTo>
                  <a:pt x="3232723" y="957402"/>
                </a:lnTo>
                <a:close/>
                <a:moveTo>
                  <a:pt x="3886022" y="944321"/>
                </a:moveTo>
                <a:cubicBezTo>
                  <a:pt x="3879680" y="943908"/>
                  <a:pt x="3866021" y="957120"/>
                  <a:pt x="3858211" y="950513"/>
                </a:cubicBezTo>
                <a:lnTo>
                  <a:pt x="3831727" y="957225"/>
                </a:lnTo>
                <a:lnTo>
                  <a:pt x="3816595" y="951623"/>
                </a:lnTo>
                <a:cubicBezTo>
                  <a:pt x="3808788" y="952719"/>
                  <a:pt x="3800981" y="954925"/>
                  <a:pt x="3795782" y="950513"/>
                </a:cubicBezTo>
                <a:cubicBezTo>
                  <a:pt x="3811382" y="959322"/>
                  <a:pt x="3780168" y="950513"/>
                  <a:pt x="3764554" y="959322"/>
                </a:cubicBezTo>
                <a:cubicBezTo>
                  <a:pt x="3772361" y="961527"/>
                  <a:pt x="3781472" y="962082"/>
                  <a:pt x="3791392" y="961664"/>
                </a:cubicBezTo>
                <a:cubicBezTo>
                  <a:pt x="3801311" y="961257"/>
                  <a:pt x="3812041" y="959876"/>
                  <a:pt x="3823098" y="958225"/>
                </a:cubicBezTo>
                <a:lnTo>
                  <a:pt x="3837409" y="959322"/>
                </a:lnTo>
                <a:lnTo>
                  <a:pt x="3889437" y="950513"/>
                </a:lnTo>
                <a:cubicBezTo>
                  <a:pt x="3889437" y="946110"/>
                  <a:pt x="3888136" y="944458"/>
                  <a:pt x="3886022" y="944321"/>
                </a:cubicBezTo>
                <a:close/>
                <a:moveTo>
                  <a:pt x="3910061" y="932899"/>
                </a:moveTo>
                <a:cubicBezTo>
                  <a:pt x="3905177" y="941707"/>
                  <a:pt x="3900293" y="941707"/>
                  <a:pt x="3900293" y="950513"/>
                </a:cubicBezTo>
                <a:cubicBezTo>
                  <a:pt x="3911288" y="943911"/>
                  <a:pt x="3908543" y="952164"/>
                  <a:pt x="3914729" y="953003"/>
                </a:cubicBezTo>
                <a:cubicBezTo>
                  <a:pt x="3916793" y="953274"/>
                  <a:pt x="3919841" y="952719"/>
                  <a:pt x="3924725" y="950513"/>
                </a:cubicBezTo>
                <a:cubicBezTo>
                  <a:pt x="3924725" y="941707"/>
                  <a:pt x="3910061" y="950513"/>
                  <a:pt x="3910061" y="932899"/>
                </a:cubicBezTo>
                <a:close/>
                <a:moveTo>
                  <a:pt x="4062930" y="924090"/>
                </a:moveTo>
                <a:cubicBezTo>
                  <a:pt x="4057743" y="924090"/>
                  <a:pt x="4073293" y="924090"/>
                  <a:pt x="4068106" y="932899"/>
                </a:cubicBezTo>
                <a:cubicBezTo>
                  <a:pt x="4114757" y="924090"/>
                  <a:pt x="4083656" y="932899"/>
                  <a:pt x="4062930" y="924090"/>
                </a:cubicBezTo>
                <a:close/>
                <a:moveTo>
                  <a:pt x="7682360" y="919694"/>
                </a:moveTo>
                <a:cubicBezTo>
                  <a:pt x="7677210" y="927391"/>
                  <a:pt x="7661761" y="935104"/>
                  <a:pt x="7656599" y="927391"/>
                </a:cubicBezTo>
                <a:cubicBezTo>
                  <a:pt x="7641150" y="942816"/>
                  <a:pt x="7682360" y="927391"/>
                  <a:pt x="7713269" y="935104"/>
                </a:cubicBezTo>
                <a:cubicBezTo>
                  <a:pt x="7702957" y="942816"/>
                  <a:pt x="7713269" y="942816"/>
                  <a:pt x="7718419" y="942816"/>
                </a:cubicBezTo>
                <a:cubicBezTo>
                  <a:pt x="7759629" y="942816"/>
                  <a:pt x="7816288" y="942816"/>
                  <a:pt x="7842037" y="950513"/>
                </a:cubicBezTo>
                <a:cubicBezTo>
                  <a:pt x="7805977" y="935104"/>
                  <a:pt x="7739018" y="950513"/>
                  <a:pt x="7723570" y="927391"/>
                </a:cubicBezTo>
                <a:cubicBezTo>
                  <a:pt x="7708121" y="935104"/>
                  <a:pt x="7702957" y="927391"/>
                  <a:pt x="7682360" y="919694"/>
                </a:cubicBezTo>
                <a:close/>
                <a:moveTo>
                  <a:pt x="2814414" y="893269"/>
                </a:moveTo>
                <a:cubicBezTo>
                  <a:pt x="2799028" y="902077"/>
                  <a:pt x="2773393" y="902077"/>
                  <a:pt x="2768270" y="910886"/>
                </a:cubicBezTo>
                <a:cubicBezTo>
                  <a:pt x="2783641" y="902077"/>
                  <a:pt x="2809289" y="910886"/>
                  <a:pt x="2814414" y="893269"/>
                </a:cubicBezTo>
                <a:close/>
                <a:moveTo>
                  <a:pt x="2838272" y="888865"/>
                </a:moveTo>
                <a:cubicBezTo>
                  <a:pt x="2828600" y="888865"/>
                  <a:pt x="2816995" y="893269"/>
                  <a:pt x="2819576" y="902077"/>
                </a:cubicBezTo>
                <a:cubicBezTo>
                  <a:pt x="2840200" y="893269"/>
                  <a:pt x="2829888" y="902077"/>
                  <a:pt x="2845362" y="902077"/>
                </a:cubicBezTo>
                <a:cubicBezTo>
                  <a:pt x="2855680" y="893269"/>
                  <a:pt x="2847943" y="888865"/>
                  <a:pt x="2838272" y="888865"/>
                </a:cubicBezTo>
                <a:close/>
                <a:moveTo>
                  <a:pt x="1267040" y="858025"/>
                </a:moveTo>
                <a:cubicBezTo>
                  <a:pt x="1251768" y="866846"/>
                  <a:pt x="1236496" y="858025"/>
                  <a:pt x="1226312" y="875653"/>
                </a:cubicBezTo>
                <a:cubicBezTo>
                  <a:pt x="1236496" y="875653"/>
                  <a:pt x="1267040" y="866846"/>
                  <a:pt x="1267040" y="858025"/>
                </a:cubicBezTo>
                <a:close/>
                <a:moveTo>
                  <a:pt x="7252979" y="856931"/>
                </a:moveTo>
                <a:cubicBezTo>
                  <a:pt x="7248360" y="855828"/>
                  <a:pt x="7244602" y="855826"/>
                  <a:pt x="7242096" y="858025"/>
                </a:cubicBezTo>
                <a:cubicBezTo>
                  <a:pt x="7257128" y="866846"/>
                  <a:pt x="7292201" y="866846"/>
                  <a:pt x="7302235" y="875653"/>
                </a:cubicBezTo>
                <a:cubicBezTo>
                  <a:pt x="7302235" y="866846"/>
                  <a:pt x="7307245" y="866846"/>
                  <a:pt x="7307245" y="866846"/>
                </a:cubicBezTo>
                <a:cubicBezTo>
                  <a:pt x="7288446" y="873451"/>
                  <a:pt x="7266836" y="860240"/>
                  <a:pt x="7252979" y="856931"/>
                </a:cubicBezTo>
                <a:close/>
                <a:moveTo>
                  <a:pt x="5010604" y="849230"/>
                </a:moveTo>
                <a:cubicBezTo>
                  <a:pt x="4999749" y="849230"/>
                  <a:pt x="4978037" y="849230"/>
                  <a:pt x="4972609" y="858025"/>
                </a:cubicBezTo>
                <a:cubicBezTo>
                  <a:pt x="4983465" y="858025"/>
                  <a:pt x="5010604" y="858025"/>
                  <a:pt x="5010604" y="849230"/>
                </a:cubicBezTo>
                <a:close/>
                <a:moveTo>
                  <a:pt x="3028876" y="849230"/>
                </a:moveTo>
                <a:cubicBezTo>
                  <a:pt x="3008607" y="858025"/>
                  <a:pt x="2968068" y="858025"/>
                  <a:pt x="2932590" y="866846"/>
                </a:cubicBezTo>
                <a:cubicBezTo>
                  <a:pt x="2912321" y="866846"/>
                  <a:pt x="2876855" y="875653"/>
                  <a:pt x="2876855" y="884461"/>
                </a:cubicBezTo>
                <a:lnTo>
                  <a:pt x="2886990" y="893269"/>
                </a:lnTo>
                <a:cubicBezTo>
                  <a:pt x="2902186" y="884461"/>
                  <a:pt x="2892051" y="875653"/>
                  <a:pt x="2912321" y="875653"/>
                </a:cubicBezTo>
                <a:cubicBezTo>
                  <a:pt x="2912321" y="884461"/>
                  <a:pt x="2902186" y="884461"/>
                  <a:pt x="2912321" y="884461"/>
                </a:cubicBezTo>
                <a:cubicBezTo>
                  <a:pt x="2942724" y="866846"/>
                  <a:pt x="2993398" y="866846"/>
                  <a:pt x="3028876" y="849230"/>
                </a:cubicBezTo>
                <a:close/>
                <a:moveTo>
                  <a:pt x="4120926" y="844087"/>
                </a:moveTo>
                <a:cubicBezTo>
                  <a:pt x="4096581" y="842070"/>
                  <a:pt x="4068391" y="844089"/>
                  <a:pt x="4037638" y="852166"/>
                </a:cubicBezTo>
                <a:cubicBezTo>
                  <a:pt x="4006880" y="852166"/>
                  <a:pt x="3965884" y="844089"/>
                  <a:pt x="3935126" y="860229"/>
                </a:cubicBezTo>
                <a:cubicBezTo>
                  <a:pt x="3930001" y="852166"/>
                  <a:pt x="3894131" y="860229"/>
                  <a:pt x="3878746" y="860229"/>
                </a:cubicBezTo>
                <a:cubicBezTo>
                  <a:pt x="3796744" y="860229"/>
                  <a:pt x="3730114" y="884461"/>
                  <a:pt x="3653237" y="884461"/>
                </a:cubicBezTo>
                <a:cubicBezTo>
                  <a:pt x="3653237" y="892525"/>
                  <a:pt x="3617354" y="892525"/>
                  <a:pt x="3607105" y="900602"/>
                </a:cubicBezTo>
                <a:lnTo>
                  <a:pt x="3658360" y="900602"/>
                </a:lnTo>
                <a:cubicBezTo>
                  <a:pt x="3668610" y="892525"/>
                  <a:pt x="3678858" y="892525"/>
                  <a:pt x="3678858" y="900602"/>
                </a:cubicBezTo>
                <a:cubicBezTo>
                  <a:pt x="3683983" y="908680"/>
                  <a:pt x="3653237" y="908680"/>
                  <a:pt x="3658360" y="916757"/>
                </a:cubicBezTo>
                <a:cubicBezTo>
                  <a:pt x="3745487" y="876384"/>
                  <a:pt x="3812117" y="932899"/>
                  <a:pt x="3894131" y="900602"/>
                </a:cubicBezTo>
                <a:cubicBezTo>
                  <a:pt x="3919752" y="884461"/>
                  <a:pt x="3960759" y="908680"/>
                  <a:pt x="3971009" y="892525"/>
                </a:cubicBezTo>
                <a:cubicBezTo>
                  <a:pt x="3971009" y="908680"/>
                  <a:pt x="4012003" y="892525"/>
                  <a:pt x="4022265" y="884461"/>
                </a:cubicBezTo>
                <a:cubicBezTo>
                  <a:pt x="4058134" y="900602"/>
                  <a:pt x="4109391" y="876384"/>
                  <a:pt x="4155523" y="884461"/>
                </a:cubicBezTo>
                <a:cubicBezTo>
                  <a:pt x="4160647" y="884461"/>
                  <a:pt x="4170896" y="876384"/>
                  <a:pt x="4176020" y="876384"/>
                </a:cubicBezTo>
                <a:cubicBezTo>
                  <a:pt x="4170896" y="884461"/>
                  <a:pt x="4191393" y="884461"/>
                  <a:pt x="4181145" y="876384"/>
                </a:cubicBezTo>
                <a:cubicBezTo>
                  <a:pt x="4186269" y="868306"/>
                  <a:pt x="4196518" y="868306"/>
                  <a:pt x="4196518" y="868306"/>
                </a:cubicBezTo>
                <a:cubicBezTo>
                  <a:pt x="4201641" y="876384"/>
                  <a:pt x="4191393" y="876384"/>
                  <a:pt x="4201641" y="884461"/>
                </a:cubicBezTo>
                <a:cubicBezTo>
                  <a:pt x="4217027" y="884461"/>
                  <a:pt x="4211904" y="868306"/>
                  <a:pt x="4217027" y="876384"/>
                </a:cubicBezTo>
                <a:cubicBezTo>
                  <a:pt x="4232401" y="876384"/>
                  <a:pt x="4247775" y="868306"/>
                  <a:pt x="4232401" y="860229"/>
                </a:cubicBezTo>
                <a:cubicBezTo>
                  <a:pt x="4222152" y="860229"/>
                  <a:pt x="4227277" y="868306"/>
                  <a:pt x="4222152" y="868306"/>
                </a:cubicBezTo>
                <a:cubicBezTo>
                  <a:pt x="4217027" y="860229"/>
                  <a:pt x="4191393" y="844089"/>
                  <a:pt x="4181145" y="860229"/>
                </a:cubicBezTo>
                <a:cubicBezTo>
                  <a:pt x="4165772" y="852159"/>
                  <a:pt x="4145271" y="846105"/>
                  <a:pt x="4120926" y="844087"/>
                </a:cubicBezTo>
                <a:close/>
                <a:moveTo>
                  <a:pt x="6031639" y="827203"/>
                </a:moveTo>
                <a:cubicBezTo>
                  <a:pt x="6005991" y="844818"/>
                  <a:pt x="5939337" y="827203"/>
                  <a:pt x="5898317" y="836012"/>
                </a:cubicBezTo>
                <a:cubicBezTo>
                  <a:pt x="5934212" y="836012"/>
                  <a:pt x="5970108" y="844818"/>
                  <a:pt x="6011129" y="844818"/>
                </a:cubicBezTo>
                <a:cubicBezTo>
                  <a:pt x="6005991" y="836012"/>
                  <a:pt x="6036762" y="836012"/>
                  <a:pt x="6031639" y="827203"/>
                </a:cubicBezTo>
                <a:close/>
                <a:moveTo>
                  <a:pt x="5534254" y="826102"/>
                </a:moveTo>
                <a:cubicBezTo>
                  <a:pt x="5526692" y="827203"/>
                  <a:pt x="5517870" y="831608"/>
                  <a:pt x="5512827" y="836012"/>
                </a:cubicBezTo>
                <a:cubicBezTo>
                  <a:pt x="5527948" y="836012"/>
                  <a:pt x="5543081" y="827203"/>
                  <a:pt x="5548116" y="836012"/>
                </a:cubicBezTo>
                <a:cubicBezTo>
                  <a:pt x="5548116" y="827203"/>
                  <a:pt x="5541815" y="825001"/>
                  <a:pt x="5534254" y="826102"/>
                </a:cubicBezTo>
                <a:close/>
                <a:moveTo>
                  <a:pt x="5944462" y="818395"/>
                </a:moveTo>
                <a:cubicBezTo>
                  <a:pt x="5923952" y="818395"/>
                  <a:pt x="5918827" y="827203"/>
                  <a:pt x="5898317" y="827203"/>
                </a:cubicBezTo>
                <a:cubicBezTo>
                  <a:pt x="5903442" y="827203"/>
                  <a:pt x="5939337" y="827203"/>
                  <a:pt x="5944462" y="818395"/>
                </a:cubicBezTo>
                <a:close/>
                <a:moveTo>
                  <a:pt x="7776116" y="800779"/>
                </a:moveTo>
                <a:cubicBezTo>
                  <a:pt x="7776116" y="809587"/>
                  <a:pt x="7766031" y="809587"/>
                  <a:pt x="7781151" y="818395"/>
                </a:cubicBezTo>
                <a:lnTo>
                  <a:pt x="7781151" y="809587"/>
                </a:lnTo>
                <a:lnTo>
                  <a:pt x="7801319" y="809587"/>
                </a:lnTo>
                <a:cubicBezTo>
                  <a:pt x="7791236" y="809587"/>
                  <a:pt x="7786200" y="800779"/>
                  <a:pt x="7776116" y="800779"/>
                </a:cubicBezTo>
                <a:close/>
                <a:moveTo>
                  <a:pt x="6115032" y="791970"/>
                </a:moveTo>
                <a:cubicBezTo>
                  <a:pt x="6120017" y="800779"/>
                  <a:pt x="6124990" y="800779"/>
                  <a:pt x="6139920" y="800779"/>
                </a:cubicBezTo>
                <a:cubicBezTo>
                  <a:pt x="6134947" y="800779"/>
                  <a:pt x="6124990" y="800779"/>
                  <a:pt x="6115032" y="791970"/>
                </a:cubicBezTo>
                <a:close/>
                <a:moveTo>
                  <a:pt x="6053048" y="765547"/>
                </a:moveTo>
                <a:cubicBezTo>
                  <a:pt x="6063917" y="774356"/>
                  <a:pt x="6063917" y="765547"/>
                  <a:pt x="6074771" y="774356"/>
                </a:cubicBezTo>
                <a:cubicBezTo>
                  <a:pt x="6074771" y="765547"/>
                  <a:pt x="6063917" y="765547"/>
                  <a:pt x="6053048" y="765547"/>
                </a:cubicBezTo>
                <a:close/>
                <a:moveTo>
                  <a:pt x="7489507" y="744441"/>
                </a:moveTo>
                <a:cubicBezTo>
                  <a:pt x="7481815" y="745361"/>
                  <a:pt x="7477969" y="747187"/>
                  <a:pt x="7483092" y="750868"/>
                </a:cubicBezTo>
                <a:cubicBezTo>
                  <a:pt x="7485661" y="747187"/>
                  <a:pt x="7490786" y="750868"/>
                  <a:pt x="7495909" y="753613"/>
                </a:cubicBezTo>
                <a:lnTo>
                  <a:pt x="7503285" y="756022"/>
                </a:lnTo>
                <a:cubicBezTo>
                  <a:pt x="7505525" y="755914"/>
                  <a:pt x="7507448" y="754533"/>
                  <a:pt x="7508726" y="750868"/>
                </a:cubicBezTo>
                <a:close/>
                <a:moveTo>
                  <a:pt x="7426688" y="734713"/>
                </a:moveTo>
                <a:cubicBezTo>
                  <a:pt x="7436771" y="734713"/>
                  <a:pt x="7441806" y="741315"/>
                  <a:pt x="7446222" y="745727"/>
                </a:cubicBezTo>
                <a:lnTo>
                  <a:pt x="7452916" y="749582"/>
                </a:lnTo>
                <a:cubicBezTo>
                  <a:pt x="7455358" y="749582"/>
                  <a:pt x="7458204" y="747931"/>
                  <a:pt x="7461988" y="743521"/>
                </a:cubicBezTo>
                <a:cubicBezTo>
                  <a:pt x="7451891" y="743521"/>
                  <a:pt x="7441820" y="743521"/>
                  <a:pt x="7441820" y="734713"/>
                </a:cubicBezTo>
                <a:close/>
                <a:moveTo>
                  <a:pt x="4049063" y="717096"/>
                </a:moveTo>
                <a:cubicBezTo>
                  <a:pt x="4053947" y="725905"/>
                  <a:pt x="4053947" y="734713"/>
                  <a:pt x="4058831" y="734713"/>
                </a:cubicBezTo>
                <a:cubicBezTo>
                  <a:pt x="4068611" y="725905"/>
                  <a:pt x="4058831" y="717096"/>
                  <a:pt x="4049063" y="717096"/>
                </a:cubicBezTo>
                <a:close/>
                <a:moveTo>
                  <a:pt x="3161667" y="668092"/>
                </a:moveTo>
                <a:lnTo>
                  <a:pt x="3161665" y="668093"/>
                </a:lnTo>
                <a:lnTo>
                  <a:pt x="3161665" y="668093"/>
                </a:lnTo>
                <a:close/>
                <a:moveTo>
                  <a:pt x="3178179" y="659852"/>
                </a:moveTo>
                <a:cubicBezTo>
                  <a:pt x="3170625" y="664249"/>
                  <a:pt x="3163058" y="662045"/>
                  <a:pt x="3156756" y="660948"/>
                </a:cubicBezTo>
                <a:lnTo>
                  <a:pt x="3142889" y="668660"/>
                </a:lnTo>
                <a:lnTo>
                  <a:pt x="3161665" y="668093"/>
                </a:lnTo>
                <a:lnTo>
                  <a:pt x="3161642" y="668104"/>
                </a:lnTo>
                <a:lnTo>
                  <a:pt x="3159958" y="668944"/>
                </a:lnTo>
                <a:lnTo>
                  <a:pt x="3142889" y="677469"/>
                </a:lnTo>
                <a:lnTo>
                  <a:pt x="3161642" y="668104"/>
                </a:lnTo>
                <a:lnTo>
                  <a:pt x="3161665" y="668093"/>
                </a:lnTo>
                <a:close/>
                <a:moveTo>
                  <a:pt x="4545758" y="659108"/>
                </a:moveTo>
                <a:cubicBezTo>
                  <a:pt x="4514910" y="667185"/>
                  <a:pt x="4478926" y="667185"/>
                  <a:pt x="4442943" y="667185"/>
                </a:cubicBezTo>
                <a:cubicBezTo>
                  <a:pt x="4453229" y="675263"/>
                  <a:pt x="4437805" y="683340"/>
                  <a:pt x="4448091" y="683340"/>
                </a:cubicBezTo>
                <a:cubicBezTo>
                  <a:pt x="4448091" y="675263"/>
                  <a:pt x="4458364" y="675263"/>
                  <a:pt x="4463502" y="675263"/>
                </a:cubicBezTo>
                <a:cubicBezTo>
                  <a:pt x="4463502" y="691404"/>
                  <a:pt x="4478926" y="683340"/>
                  <a:pt x="4484077" y="699482"/>
                </a:cubicBezTo>
                <a:cubicBezTo>
                  <a:pt x="4484077" y="683340"/>
                  <a:pt x="4540620" y="691404"/>
                  <a:pt x="4530334" y="683340"/>
                </a:cubicBezTo>
                <a:cubicBezTo>
                  <a:pt x="4540620" y="683340"/>
                  <a:pt x="4535470" y="691404"/>
                  <a:pt x="4545758" y="691404"/>
                </a:cubicBezTo>
                <a:cubicBezTo>
                  <a:pt x="4586880" y="683340"/>
                  <a:pt x="4638286" y="667185"/>
                  <a:pt x="4674271" y="675263"/>
                </a:cubicBezTo>
                <a:cubicBezTo>
                  <a:pt x="4663997" y="667185"/>
                  <a:pt x="4663997" y="675263"/>
                  <a:pt x="4679409" y="667185"/>
                </a:cubicBezTo>
                <a:cubicBezTo>
                  <a:pt x="4648573" y="675263"/>
                  <a:pt x="4602302" y="651031"/>
                  <a:pt x="4571468" y="667185"/>
                </a:cubicBezTo>
                <a:cubicBezTo>
                  <a:pt x="4566317" y="675263"/>
                  <a:pt x="4545758" y="667185"/>
                  <a:pt x="4545758" y="659108"/>
                </a:cubicBezTo>
                <a:close/>
                <a:moveTo>
                  <a:pt x="5072010" y="652415"/>
                </a:moveTo>
                <a:cubicBezTo>
                  <a:pt x="5052473" y="653241"/>
                  <a:pt x="5034316" y="655445"/>
                  <a:pt x="5018754" y="659852"/>
                </a:cubicBezTo>
                <a:lnTo>
                  <a:pt x="5000002" y="665345"/>
                </a:lnTo>
                <a:cubicBezTo>
                  <a:pt x="4991094" y="668660"/>
                  <a:pt x="4983465" y="673057"/>
                  <a:pt x="4983465" y="677469"/>
                </a:cubicBezTo>
                <a:lnTo>
                  <a:pt x="5022802" y="660433"/>
                </a:lnTo>
                <a:lnTo>
                  <a:pt x="5086192" y="669757"/>
                </a:lnTo>
                <a:cubicBezTo>
                  <a:pt x="5112130" y="670851"/>
                  <a:pt x="5140674" y="668660"/>
                  <a:pt x="5169206" y="659852"/>
                </a:cubicBezTo>
                <a:cubicBezTo>
                  <a:pt x="5184768" y="668660"/>
                  <a:pt x="5148456" y="668660"/>
                  <a:pt x="5169206" y="677469"/>
                </a:cubicBezTo>
                <a:cubicBezTo>
                  <a:pt x="5195144" y="659852"/>
                  <a:pt x="5247033" y="668660"/>
                  <a:pt x="5252220" y="659852"/>
                </a:cubicBezTo>
                <a:cubicBezTo>
                  <a:pt x="5201631" y="659852"/>
                  <a:pt x="5130617" y="649935"/>
                  <a:pt x="5072010" y="652415"/>
                </a:cubicBezTo>
                <a:close/>
                <a:moveTo>
                  <a:pt x="6790899" y="613597"/>
                </a:moveTo>
                <a:cubicBezTo>
                  <a:pt x="6782627" y="615799"/>
                  <a:pt x="6774991" y="620203"/>
                  <a:pt x="6772442" y="624606"/>
                </a:cubicBezTo>
                <a:cubicBezTo>
                  <a:pt x="6787712" y="615799"/>
                  <a:pt x="6802986" y="624606"/>
                  <a:pt x="6813170" y="615799"/>
                </a:cubicBezTo>
                <a:cubicBezTo>
                  <a:pt x="6808078" y="611395"/>
                  <a:pt x="6799171" y="611395"/>
                  <a:pt x="6790899" y="613597"/>
                </a:cubicBezTo>
                <a:close/>
                <a:moveTo>
                  <a:pt x="6962420" y="606991"/>
                </a:moveTo>
                <a:cubicBezTo>
                  <a:pt x="6956815" y="611401"/>
                  <a:pt x="6961802" y="613607"/>
                  <a:pt x="6967393" y="613607"/>
                </a:cubicBezTo>
                <a:cubicBezTo>
                  <a:pt x="6972998" y="613607"/>
                  <a:pt x="6979212" y="611401"/>
                  <a:pt x="6979212" y="606991"/>
                </a:cubicBezTo>
                <a:close/>
                <a:moveTo>
                  <a:pt x="5130052" y="605069"/>
                </a:moveTo>
                <a:cubicBezTo>
                  <a:pt x="5121911" y="605895"/>
                  <a:pt x="5113769" y="609196"/>
                  <a:pt x="5116483" y="615799"/>
                </a:cubicBezTo>
                <a:cubicBezTo>
                  <a:pt x="5127338" y="609197"/>
                  <a:pt x="5132766" y="609197"/>
                  <a:pt x="5143622" y="609197"/>
                </a:cubicBezTo>
                <a:cubicBezTo>
                  <a:pt x="5146336" y="605895"/>
                  <a:pt x="5138194" y="604244"/>
                  <a:pt x="5130052" y="605069"/>
                </a:cubicBezTo>
                <a:close/>
                <a:moveTo>
                  <a:pt x="1890060" y="604244"/>
                </a:moveTo>
                <a:cubicBezTo>
                  <a:pt x="1885987" y="604244"/>
                  <a:pt x="1880557" y="605895"/>
                  <a:pt x="1872409" y="609197"/>
                </a:cubicBezTo>
                <a:lnTo>
                  <a:pt x="1866981" y="615799"/>
                </a:lnTo>
                <a:cubicBezTo>
                  <a:pt x="1883277" y="609197"/>
                  <a:pt x="1883277" y="609197"/>
                  <a:pt x="1899560" y="609197"/>
                </a:cubicBezTo>
                <a:cubicBezTo>
                  <a:pt x="1896846" y="605895"/>
                  <a:pt x="1894132" y="604244"/>
                  <a:pt x="1890060" y="604244"/>
                </a:cubicBezTo>
                <a:close/>
                <a:moveTo>
                  <a:pt x="6887366" y="584978"/>
                </a:moveTo>
                <a:cubicBezTo>
                  <a:pt x="6882241" y="584978"/>
                  <a:pt x="6861732" y="584978"/>
                  <a:pt x="6856607" y="592677"/>
                </a:cubicBezTo>
                <a:cubicBezTo>
                  <a:pt x="6869424" y="592677"/>
                  <a:pt x="6875826" y="592677"/>
                  <a:pt x="6880963" y="593650"/>
                </a:cubicBezTo>
                <a:lnTo>
                  <a:pt x="6893651" y="598776"/>
                </a:lnTo>
                <a:lnTo>
                  <a:pt x="6893653" y="598780"/>
                </a:lnTo>
                <a:lnTo>
                  <a:pt x="6884953" y="611505"/>
                </a:lnTo>
                <a:cubicBezTo>
                  <a:pt x="6882886" y="614355"/>
                  <a:pt x="6880963" y="615799"/>
                  <a:pt x="6877117" y="615799"/>
                </a:cubicBezTo>
                <a:lnTo>
                  <a:pt x="6892490" y="615799"/>
                </a:lnTo>
                <a:cubicBezTo>
                  <a:pt x="6892490" y="611956"/>
                  <a:pt x="6895059" y="608101"/>
                  <a:pt x="6895704" y="603284"/>
                </a:cubicBezTo>
                <a:lnTo>
                  <a:pt x="6893653" y="598780"/>
                </a:lnTo>
                <a:lnTo>
                  <a:pt x="6893654" y="598778"/>
                </a:lnTo>
                <a:lnTo>
                  <a:pt x="6893651" y="598776"/>
                </a:lnTo>
                <a:close/>
                <a:moveTo>
                  <a:pt x="2021722" y="567362"/>
                </a:moveTo>
                <a:cubicBezTo>
                  <a:pt x="2001212" y="576170"/>
                  <a:pt x="1996075" y="567362"/>
                  <a:pt x="1980702" y="576170"/>
                </a:cubicBezTo>
                <a:lnTo>
                  <a:pt x="1984941" y="583462"/>
                </a:lnTo>
                <a:cubicBezTo>
                  <a:pt x="1988547" y="584153"/>
                  <a:pt x="1993836" y="583327"/>
                  <a:pt x="1999290" y="581676"/>
                </a:cubicBezTo>
                <a:cubicBezTo>
                  <a:pt x="2010183" y="578376"/>
                  <a:pt x="2021722" y="571758"/>
                  <a:pt x="2021722" y="567362"/>
                </a:cubicBezTo>
                <a:close/>
                <a:moveTo>
                  <a:pt x="6655708" y="558553"/>
                </a:moveTo>
                <a:lnTo>
                  <a:pt x="6666905" y="569567"/>
                </a:lnTo>
                <a:cubicBezTo>
                  <a:pt x="6670638" y="571758"/>
                  <a:pt x="6675623" y="571758"/>
                  <a:pt x="6685580" y="567362"/>
                </a:cubicBezTo>
                <a:cubicBezTo>
                  <a:pt x="6685580" y="558553"/>
                  <a:pt x="6660693" y="558553"/>
                  <a:pt x="6655708" y="558553"/>
                </a:cubicBezTo>
                <a:close/>
                <a:moveTo>
                  <a:pt x="5143179" y="549745"/>
                </a:moveTo>
                <a:cubicBezTo>
                  <a:pt x="5143179" y="558553"/>
                  <a:pt x="5113306" y="576170"/>
                  <a:pt x="5128249" y="558553"/>
                </a:cubicBezTo>
                <a:cubicBezTo>
                  <a:pt x="5108334" y="558553"/>
                  <a:pt x="5118291" y="576170"/>
                  <a:pt x="5108334" y="584978"/>
                </a:cubicBezTo>
                <a:cubicBezTo>
                  <a:pt x="5123264" y="576170"/>
                  <a:pt x="5128249" y="576170"/>
                  <a:pt x="5143179" y="567362"/>
                </a:cubicBezTo>
                <a:cubicBezTo>
                  <a:pt x="5123264" y="567362"/>
                  <a:pt x="5168054" y="558553"/>
                  <a:pt x="5143179" y="549745"/>
                </a:cubicBezTo>
                <a:close/>
                <a:moveTo>
                  <a:pt x="3615899" y="543684"/>
                </a:moveTo>
                <a:lnTo>
                  <a:pt x="3631359" y="543684"/>
                </a:lnTo>
                <a:lnTo>
                  <a:pt x="3621694" y="546784"/>
                </a:lnTo>
                <a:cubicBezTo>
                  <a:pt x="3618468" y="547812"/>
                  <a:pt x="3615899" y="547812"/>
                  <a:pt x="3615899" y="543684"/>
                </a:cubicBezTo>
                <a:close/>
                <a:moveTo>
                  <a:pt x="4771709" y="540939"/>
                </a:moveTo>
                <a:cubicBezTo>
                  <a:pt x="4756437" y="540939"/>
                  <a:pt x="4741165" y="540939"/>
                  <a:pt x="4730992" y="549745"/>
                </a:cubicBezTo>
                <a:lnTo>
                  <a:pt x="4756437" y="549745"/>
                </a:lnTo>
                <a:cubicBezTo>
                  <a:pt x="4756437" y="540939"/>
                  <a:pt x="4771709" y="549745"/>
                  <a:pt x="4771709" y="540939"/>
                </a:cubicBezTo>
                <a:close/>
                <a:moveTo>
                  <a:pt x="5173495" y="532117"/>
                </a:moveTo>
                <a:lnTo>
                  <a:pt x="5195208" y="540939"/>
                </a:lnTo>
                <a:cubicBezTo>
                  <a:pt x="5195208" y="532117"/>
                  <a:pt x="5184352" y="532117"/>
                  <a:pt x="5173495" y="532117"/>
                </a:cubicBezTo>
                <a:close/>
                <a:moveTo>
                  <a:pt x="3698343" y="527164"/>
                </a:moveTo>
                <a:cubicBezTo>
                  <a:pt x="3641659" y="518911"/>
                  <a:pt x="3569513" y="551938"/>
                  <a:pt x="3507680" y="551938"/>
                </a:cubicBezTo>
                <a:cubicBezTo>
                  <a:pt x="3497368" y="560204"/>
                  <a:pt x="3507680" y="560204"/>
                  <a:pt x="3497368" y="560204"/>
                </a:cubicBezTo>
                <a:cubicBezTo>
                  <a:pt x="3487056" y="551938"/>
                  <a:pt x="3481907" y="568458"/>
                  <a:pt x="3461295" y="568458"/>
                </a:cubicBezTo>
                <a:cubicBezTo>
                  <a:pt x="3461295" y="568458"/>
                  <a:pt x="3456146" y="576711"/>
                  <a:pt x="3445834" y="576711"/>
                </a:cubicBezTo>
                <a:cubicBezTo>
                  <a:pt x="3435534" y="568458"/>
                  <a:pt x="3461295" y="568458"/>
                  <a:pt x="3461295" y="560204"/>
                </a:cubicBezTo>
                <a:cubicBezTo>
                  <a:pt x="3450996" y="560204"/>
                  <a:pt x="3430372" y="551938"/>
                  <a:pt x="3430372" y="560204"/>
                </a:cubicBezTo>
                <a:cubicBezTo>
                  <a:pt x="3435534" y="568458"/>
                  <a:pt x="3435534" y="576711"/>
                  <a:pt x="3425223" y="584978"/>
                </a:cubicBezTo>
                <a:cubicBezTo>
                  <a:pt x="3461295" y="584978"/>
                  <a:pt x="3492219" y="576711"/>
                  <a:pt x="3512830" y="560204"/>
                </a:cubicBezTo>
                <a:lnTo>
                  <a:pt x="3533441" y="560204"/>
                </a:lnTo>
                <a:cubicBezTo>
                  <a:pt x="3528292" y="568458"/>
                  <a:pt x="3507680" y="568458"/>
                  <a:pt x="3502518" y="576711"/>
                </a:cubicBezTo>
                <a:lnTo>
                  <a:pt x="3502518" y="584978"/>
                </a:lnTo>
                <a:cubicBezTo>
                  <a:pt x="3559215" y="560204"/>
                  <a:pt x="3595288" y="568458"/>
                  <a:pt x="3631359" y="543684"/>
                </a:cubicBezTo>
                <a:lnTo>
                  <a:pt x="3646822" y="543684"/>
                </a:lnTo>
                <a:cubicBezTo>
                  <a:pt x="3646822" y="551938"/>
                  <a:pt x="3631359" y="568458"/>
                  <a:pt x="3641659" y="576711"/>
                </a:cubicBezTo>
                <a:cubicBezTo>
                  <a:pt x="3646822" y="560204"/>
                  <a:pt x="3672582" y="543684"/>
                  <a:pt x="3698343" y="551938"/>
                </a:cubicBezTo>
                <a:cubicBezTo>
                  <a:pt x="3698343" y="543684"/>
                  <a:pt x="3677731" y="551938"/>
                  <a:pt x="3682894" y="543684"/>
                </a:cubicBezTo>
                <a:lnTo>
                  <a:pt x="3703505" y="543684"/>
                </a:lnTo>
                <a:cubicBezTo>
                  <a:pt x="3703505" y="543684"/>
                  <a:pt x="3698343" y="543684"/>
                  <a:pt x="3708654" y="551938"/>
                </a:cubicBezTo>
                <a:cubicBezTo>
                  <a:pt x="3724118" y="543684"/>
                  <a:pt x="3718966" y="551938"/>
                  <a:pt x="3729266" y="551938"/>
                </a:cubicBezTo>
                <a:cubicBezTo>
                  <a:pt x="3729266" y="535431"/>
                  <a:pt x="3693195" y="551938"/>
                  <a:pt x="3698343" y="527164"/>
                </a:cubicBezTo>
                <a:close/>
                <a:moveTo>
                  <a:pt x="3957221" y="521387"/>
                </a:moveTo>
                <a:cubicBezTo>
                  <a:pt x="3948313" y="520562"/>
                  <a:pt x="3938131" y="522213"/>
                  <a:pt x="3935581" y="525515"/>
                </a:cubicBezTo>
                <a:cubicBezTo>
                  <a:pt x="3945767" y="525515"/>
                  <a:pt x="3955939" y="525515"/>
                  <a:pt x="3971211" y="532117"/>
                </a:cubicBezTo>
                <a:cubicBezTo>
                  <a:pt x="3973760" y="525514"/>
                  <a:pt x="3966128" y="522212"/>
                  <a:pt x="3957221" y="521387"/>
                </a:cubicBezTo>
                <a:close/>
                <a:moveTo>
                  <a:pt x="5637027" y="518911"/>
                </a:moveTo>
                <a:cubicBezTo>
                  <a:pt x="5637027" y="525515"/>
                  <a:pt x="5626841" y="525515"/>
                  <a:pt x="5637027" y="532117"/>
                </a:cubicBezTo>
                <a:cubicBezTo>
                  <a:pt x="5652299" y="525515"/>
                  <a:pt x="5652299" y="525515"/>
                  <a:pt x="5667571" y="532117"/>
                </a:cubicBezTo>
                <a:lnTo>
                  <a:pt x="5667571" y="525515"/>
                </a:lnTo>
                <a:cubicBezTo>
                  <a:pt x="5657385" y="532117"/>
                  <a:pt x="5637027" y="525515"/>
                  <a:pt x="5637027" y="518911"/>
                </a:cubicBezTo>
                <a:close/>
                <a:moveTo>
                  <a:pt x="5553545" y="518911"/>
                </a:moveTo>
                <a:cubicBezTo>
                  <a:pt x="5543461" y="518911"/>
                  <a:pt x="5518255" y="532117"/>
                  <a:pt x="5518255" y="532117"/>
                </a:cubicBezTo>
                <a:cubicBezTo>
                  <a:pt x="5533375" y="525515"/>
                  <a:pt x="5553545" y="525515"/>
                  <a:pt x="5553545" y="518911"/>
                </a:cubicBezTo>
                <a:close/>
                <a:moveTo>
                  <a:pt x="3753698" y="518911"/>
                </a:moveTo>
                <a:cubicBezTo>
                  <a:pt x="3769984" y="518911"/>
                  <a:pt x="3759128" y="532117"/>
                  <a:pt x="3775424" y="525515"/>
                </a:cubicBezTo>
                <a:cubicBezTo>
                  <a:pt x="3775424" y="518911"/>
                  <a:pt x="3775424" y="518911"/>
                  <a:pt x="3769984" y="518911"/>
                </a:cubicBezTo>
                <a:close/>
                <a:moveTo>
                  <a:pt x="2485937" y="518911"/>
                </a:moveTo>
                <a:cubicBezTo>
                  <a:pt x="2480509" y="518911"/>
                  <a:pt x="2447928" y="525515"/>
                  <a:pt x="2447928" y="532117"/>
                </a:cubicBezTo>
                <a:cubicBezTo>
                  <a:pt x="2453355" y="532117"/>
                  <a:pt x="2485937" y="525515"/>
                  <a:pt x="2485937" y="518911"/>
                </a:cubicBezTo>
                <a:close/>
                <a:moveTo>
                  <a:pt x="5578547" y="515612"/>
                </a:moveTo>
                <a:cubicBezTo>
                  <a:pt x="5571495" y="513777"/>
                  <a:pt x="5561237" y="513777"/>
                  <a:pt x="5558668" y="517451"/>
                </a:cubicBezTo>
                <a:cubicBezTo>
                  <a:pt x="5566362" y="517451"/>
                  <a:pt x="5559630" y="525704"/>
                  <a:pt x="5560110" y="526732"/>
                </a:cubicBezTo>
                <a:cubicBezTo>
                  <a:pt x="5560275" y="527083"/>
                  <a:pt x="5561237" y="526623"/>
                  <a:pt x="5563806" y="524784"/>
                </a:cubicBezTo>
                <a:cubicBezTo>
                  <a:pt x="5579179" y="517451"/>
                  <a:pt x="5574055" y="524784"/>
                  <a:pt x="5579179" y="524784"/>
                </a:cubicBezTo>
                <a:cubicBezTo>
                  <a:pt x="5589440" y="521117"/>
                  <a:pt x="5585597" y="517447"/>
                  <a:pt x="5578547" y="515612"/>
                </a:cubicBezTo>
                <a:close/>
                <a:moveTo>
                  <a:pt x="3722738" y="515497"/>
                </a:moveTo>
                <a:cubicBezTo>
                  <a:pt x="3719090" y="515154"/>
                  <a:pt x="3715696" y="515614"/>
                  <a:pt x="3712982" y="517451"/>
                </a:cubicBezTo>
                <a:cubicBezTo>
                  <a:pt x="3729266" y="517451"/>
                  <a:pt x="3727229" y="525704"/>
                  <a:pt x="3736656" y="526732"/>
                </a:cubicBezTo>
                <a:cubicBezTo>
                  <a:pt x="3739794" y="527083"/>
                  <a:pt x="3744196" y="526623"/>
                  <a:pt x="3750991" y="524784"/>
                </a:cubicBezTo>
                <a:cubicBezTo>
                  <a:pt x="3746921" y="524784"/>
                  <a:pt x="3733682" y="516527"/>
                  <a:pt x="3722738" y="515497"/>
                </a:cubicBezTo>
                <a:close/>
                <a:moveTo>
                  <a:pt x="6248670" y="510104"/>
                </a:moveTo>
                <a:cubicBezTo>
                  <a:pt x="6253782" y="527719"/>
                  <a:pt x="6207789" y="510104"/>
                  <a:pt x="6207789" y="518911"/>
                </a:cubicBezTo>
                <a:cubicBezTo>
                  <a:pt x="6223113" y="518911"/>
                  <a:pt x="6228223" y="518911"/>
                  <a:pt x="6223113" y="527719"/>
                </a:cubicBezTo>
                <a:cubicBezTo>
                  <a:pt x="6248670" y="527719"/>
                  <a:pt x="6248670" y="527719"/>
                  <a:pt x="6248670" y="518911"/>
                </a:cubicBezTo>
                <a:cubicBezTo>
                  <a:pt x="6274217" y="518911"/>
                  <a:pt x="6263992" y="527719"/>
                  <a:pt x="6279327" y="527719"/>
                </a:cubicBezTo>
                <a:cubicBezTo>
                  <a:pt x="6274217" y="527719"/>
                  <a:pt x="6294663" y="510104"/>
                  <a:pt x="6284440" y="518911"/>
                </a:cubicBezTo>
                <a:cubicBezTo>
                  <a:pt x="6274217" y="527719"/>
                  <a:pt x="6258881" y="510104"/>
                  <a:pt x="6248670" y="510104"/>
                </a:cubicBezTo>
                <a:close/>
                <a:moveTo>
                  <a:pt x="6068611" y="501296"/>
                </a:moveTo>
                <a:cubicBezTo>
                  <a:pt x="6068611" y="510104"/>
                  <a:pt x="6047620" y="492488"/>
                  <a:pt x="6047620" y="510104"/>
                </a:cubicBezTo>
                <a:cubicBezTo>
                  <a:pt x="6058121" y="510104"/>
                  <a:pt x="6052870" y="518911"/>
                  <a:pt x="6063359" y="518911"/>
                </a:cubicBezTo>
                <a:cubicBezTo>
                  <a:pt x="6068611" y="510104"/>
                  <a:pt x="6068611" y="518911"/>
                  <a:pt x="6073861" y="518911"/>
                </a:cubicBezTo>
                <a:lnTo>
                  <a:pt x="6084362" y="518911"/>
                </a:lnTo>
                <a:lnTo>
                  <a:pt x="6098787" y="518911"/>
                </a:lnTo>
                <a:cubicBezTo>
                  <a:pt x="6107973" y="521116"/>
                  <a:pt x="6115856" y="523322"/>
                  <a:pt x="6115856" y="518911"/>
                </a:cubicBezTo>
                <a:lnTo>
                  <a:pt x="6121094" y="522213"/>
                </a:lnTo>
                <a:cubicBezTo>
                  <a:pt x="6123725" y="523322"/>
                  <a:pt x="6126343" y="523322"/>
                  <a:pt x="6126343" y="518911"/>
                </a:cubicBezTo>
                <a:cubicBezTo>
                  <a:pt x="6105353" y="510104"/>
                  <a:pt x="6100102" y="518911"/>
                  <a:pt x="6084362" y="518911"/>
                </a:cubicBezTo>
                <a:cubicBezTo>
                  <a:pt x="6079112" y="510104"/>
                  <a:pt x="6073861" y="510104"/>
                  <a:pt x="6068611" y="501296"/>
                </a:cubicBezTo>
                <a:close/>
                <a:moveTo>
                  <a:pt x="5960746" y="501296"/>
                </a:moveTo>
                <a:cubicBezTo>
                  <a:pt x="5981028" y="510104"/>
                  <a:pt x="5991162" y="510104"/>
                  <a:pt x="6011432" y="518911"/>
                </a:cubicBezTo>
                <a:cubicBezTo>
                  <a:pt x="5991162" y="501296"/>
                  <a:pt x="6036762" y="527719"/>
                  <a:pt x="6036762" y="501296"/>
                </a:cubicBezTo>
                <a:close/>
                <a:moveTo>
                  <a:pt x="5920030" y="501296"/>
                </a:moveTo>
                <a:cubicBezTo>
                  <a:pt x="5909172" y="501296"/>
                  <a:pt x="5887449" y="501296"/>
                  <a:pt x="5887449" y="510104"/>
                </a:cubicBezTo>
                <a:cubicBezTo>
                  <a:pt x="5892890" y="510104"/>
                  <a:pt x="5920030" y="510104"/>
                  <a:pt x="5920030" y="501296"/>
                </a:cubicBezTo>
                <a:close/>
                <a:moveTo>
                  <a:pt x="5846732" y="501296"/>
                </a:moveTo>
                <a:lnTo>
                  <a:pt x="5852160" y="510104"/>
                </a:lnTo>
                <a:cubicBezTo>
                  <a:pt x="5868456" y="501296"/>
                  <a:pt x="5873884" y="518911"/>
                  <a:pt x="5884742" y="501296"/>
                </a:cubicBezTo>
                <a:close/>
                <a:moveTo>
                  <a:pt x="5816872" y="501296"/>
                </a:moveTo>
                <a:lnTo>
                  <a:pt x="5829094" y="511214"/>
                </a:lnTo>
                <a:cubicBezTo>
                  <a:pt x="5835193" y="512308"/>
                  <a:pt x="5841305" y="510104"/>
                  <a:pt x="5841305" y="501296"/>
                </a:cubicBezTo>
                <a:close/>
                <a:moveTo>
                  <a:pt x="2193029" y="498625"/>
                </a:moveTo>
                <a:cubicBezTo>
                  <a:pt x="2191743" y="496580"/>
                  <a:pt x="2190459" y="496580"/>
                  <a:pt x="2187890" y="500673"/>
                </a:cubicBezTo>
                <a:cubicBezTo>
                  <a:pt x="2090084" y="517030"/>
                  <a:pt x="2028314" y="525202"/>
                  <a:pt x="1904774" y="557917"/>
                </a:cubicBezTo>
                <a:cubicBezTo>
                  <a:pt x="1899624" y="566104"/>
                  <a:pt x="1899624" y="574276"/>
                  <a:pt x="1889337" y="582462"/>
                </a:cubicBezTo>
                <a:cubicBezTo>
                  <a:pt x="1894487" y="566104"/>
                  <a:pt x="1843016" y="590634"/>
                  <a:pt x="1863602" y="574276"/>
                </a:cubicBezTo>
                <a:cubicBezTo>
                  <a:pt x="1837866" y="574276"/>
                  <a:pt x="1817267" y="582462"/>
                  <a:pt x="1801831" y="590634"/>
                </a:cubicBezTo>
                <a:cubicBezTo>
                  <a:pt x="1827567" y="582462"/>
                  <a:pt x="1812130" y="598819"/>
                  <a:pt x="1806980" y="606991"/>
                </a:cubicBezTo>
                <a:cubicBezTo>
                  <a:pt x="1817267" y="598819"/>
                  <a:pt x="1827567" y="598819"/>
                  <a:pt x="1832717" y="598819"/>
                </a:cubicBezTo>
                <a:cubicBezTo>
                  <a:pt x="1843016" y="590634"/>
                  <a:pt x="1832717" y="582462"/>
                  <a:pt x="1837866" y="582462"/>
                </a:cubicBezTo>
                <a:cubicBezTo>
                  <a:pt x="1858453" y="582462"/>
                  <a:pt x="1853303" y="590634"/>
                  <a:pt x="1873888" y="590634"/>
                </a:cubicBezTo>
                <a:cubicBezTo>
                  <a:pt x="1889337" y="582462"/>
                  <a:pt x="1894487" y="582462"/>
                  <a:pt x="1915073" y="582462"/>
                </a:cubicBezTo>
                <a:cubicBezTo>
                  <a:pt x="1909923" y="566104"/>
                  <a:pt x="1951107" y="566104"/>
                  <a:pt x="1966544" y="557917"/>
                </a:cubicBezTo>
                <a:cubicBezTo>
                  <a:pt x="1987130" y="557917"/>
                  <a:pt x="2007728" y="549745"/>
                  <a:pt x="2023164" y="549745"/>
                </a:cubicBezTo>
                <a:cubicBezTo>
                  <a:pt x="2095234" y="533388"/>
                  <a:pt x="2151856" y="508845"/>
                  <a:pt x="2198177" y="508845"/>
                </a:cubicBezTo>
                <a:cubicBezTo>
                  <a:pt x="2195602" y="504759"/>
                  <a:pt x="2194315" y="500670"/>
                  <a:pt x="2193029" y="498625"/>
                </a:cubicBezTo>
                <a:close/>
                <a:moveTo>
                  <a:pt x="3592690" y="497993"/>
                </a:moveTo>
                <a:cubicBezTo>
                  <a:pt x="3579626" y="499094"/>
                  <a:pt x="3565939" y="501296"/>
                  <a:pt x="3560960" y="501296"/>
                </a:cubicBezTo>
                <a:lnTo>
                  <a:pt x="3560960" y="510104"/>
                </a:lnTo>
                <a:cubicBezTo>
                  <a:pt x="3590820" y="510104"/>
                  <a:pt x="3600765" y="501296"/>
                  <a:pt x="3620680" y="501296"/>
                </a:cubicBezTo>
                <a:cubicBezTo>
                  <a:pt x="3618194" y="496892"/>
                  <a:pt x="3605754" y="496892"/>
                  <a:pt x="3592690" y="497993"/>
                </a:cubicBezTo>
                <a:close/>
                <a:moveTo>
                  <a:pt x="5645845" y="492488"/>
                </a:moveTo>
                <a:cubicBezTo>
                  <a:pt x="5666761" y="510104"/>
                  <a:pt x="5708590" y="492488"/>
                  <a:pt x="5729506" y="510104"/>
                </a:cubicBezTo>
                <a:cubicBezTo>
                  <a:pt x="5739956" y="492488"/>
                  <a:pt x="5771334" y="518911"/>
                  <a:pt x="5787012" y="501296"/>
                </a:cubicBezTo>
                <a:cubicBezTo>
                  <a:pt x="5745183" y="501296"/>
                  <a:pt x="5698126" y="492488"/>
                  <a:pt x="5645845" y="492488"/>
                </a:cubicBezTo>
                <a:close/>
                <a:moveTo>
                  <a:pt x="5523723" y="489185"/>
                </a:moveTo>
                <a:cubicBezTo>
                  <a:pt x="5517955" y="488084"/>
                  <a:pt x="5512827" y="488084"/>
                  <a:pt x="5512827" y="492488"/>
                </a:cubicBezTo>
                <a:cubicBezTo>
                  <a:pt x="5533338" y="492488"/>
                  <a:pt x="5538463" y="492488"/>
                  <a:pt x="5533338" y="501296"/>
                </a:cubicBezTo>
                <a:cubicBezTo>
                  <a:pt x="5538463" y="501296"/>
                  <a:pt x="5558973" y="501296"/>
                  <a:pt x="5558973" y="492488"/>
                </a:cubicBezTo>
                <a:cubicBezTo>
                  <a:pt x="5543598" y="501296"/>
                  <a:pt x="5538463" y="492488"/>
                  <a:pt x="5538463" y="492488"/>
                </a:cubicBezTo>
                <a:cubicBezTo>
                  <a:pt x="5535900" y="492488"/>
                  <a:pt x="5529492" y="490286"/>
                  <a:pt x="5523723" y="489185"/>
                </a:cubicBezTo>
                <a:close/>
                <a:moveTo>
                  <a:pt x="2229394" y="486983"/>
                </a:moveTo>
                <a:cubicBezTo>
                  <a:pt x="2217735" y="485882"/>
                  <a:pt x="2203484" y="488084"/>
                  <a:pt x="2200896" y="492488"/>
                </a:cubicBezTo>
                <a:cubicBezTo>
                  <a:pt x="2221623" y="492488"/>
                  <a:pt x="2237173" y="492488"/>
                  <a:pt x="2242347" y="501296"/>
                </a:cubicBezTo>
                <a:cubicBezTo>
                  <a:pt x="2250122" y="492488"/>
                  <a:pt x="2241054" y="488084"/>
                  <a:pt x="2229394" y="486983"/>
                </a:cubicBezTo>
                <a:close/>
                <a:moveTo>
                  <a:pt x="3996807" y="483679"/>
                </a:moveTo>
                <a:cubicBezTo>
                  <a:pt x="3999382" y="483679"/>
                  <a:pt x="4007104" y="485695"/>
                  <a:pt x="4017400" y="487711"/>
                </a:cubicBezTo>
                <a:lnTo>
                  <a:pt x="4019520" y="487949"/>
                </a:lnTo>
                <a:lnTo>
                  <a:pt x="4043142" y="491743"/>
                </a:lnTo>
                <a:cubicBezTo>
                  <a:pt x="4027693" y="507898"/>
                  <a:pt x="3976209" y="515976"/>
                  <a:pt x="3960759" y="507898"/>
                </a:cubicBezTo>
                <a:cubicBezTo>
                  <a:pt x="3976209" y="499821"/>
                  <a:pt x="3976209" y="507898"/>
                  <a:pt x="3986508" y="499821"/>
                </a:cubicBezTo>
                <a:cubicBezTo>
                  <a:pt x="3981358" y="491743"/>
                  <a:pt x="3924725" y="499821"/>
                  <a:pt x="3924725" y="515976"/>
                </a:cubicBezTo>
                <a:cubicBezTo>
                  <a:pt x="3960759" y="507898"/>
                  <a:pt x="3976209" y="515976"/>
                  <a:pt x="3996807" y="524053"/>
                </a:cubicBezTo>
                <a:cubicBezTo>
                  <a:pt x="4001957" y="532117"/>
                  <a:pt x="4017394" y="515976"/>
                  <a:pt x="4027693" y="524053"/>
                </a:cubicBezTo>
                <a:cubicBezTo>
                  <a:pt x="4012257" y="515976"/>
                  <a:pt x="4017394" y="532117"/>
                  <a:pt x="4022544" y="532117"/>
                </a:cubicBezTo>
                <a:cubicBezTo>
                  <a:pt x="4027693" y="524053"/>
                  <a:pt x="4037993" y="524053"/>
                  <a:pt x="4043142" y="515976"/>
                </a:cubicBezTo>
                <a:cubicBezTo>
                  <a:pt x="4027693" y="524053"/>
                  <a:pt x="4032843" y="507898"/>
                  <a:pt x="4027693" y="507898"/>
                </a:cubicBezTo>
                <a:cubicBezTo>
                  <a:pt x="4037993" y="507898"/>
                  <a:pt x="4037993" y="507898"/>
                  <a:pt x="4043142" y="499821"/>
                </a:cubicBezTo>
                <a:cubicBezTo>
                  <a:pt x="4053442" y="507898"/>
                  <a:pt x="4053442" y="515976"/>
                  <a:pt x="4068889" y="515976"/>
                </a:cubicBezTo>
                <a:cubicBezTo>
                  <a:pt x="4074039" y="507898"/>
                  <a:pt x="4058592" y="507898"/>
                  <a:pt x="4068889" y="499821"/>
                </a:cubicBezTo>
                <a:cubicBezTo>
                  <a:pt x="4058592" y="503865"/>
                  <a:pt x="4054732" y="501851"/>
                  <a:pt x="4051506" y="499821"/>
                </a:cubicBezTo>
                <a:lnTo>
                  <a:pt x="4043142" y="499821"/>
                </a:lnTo>
                <a:lnTo>
                  <a:pt x="4037993" y="499821"/>
                </a:lnTo>
                <a:lnTo>
                  <a:pt x="4053442" y="491743"/>
                </a:lnTo>
                <a:lnTo>
                  <a:pt x="4019520" y="487949"/>
                </a:lnTo>
                <a:lnTo>
                  <a:pt x="4018044" y="487711"/>
                </a:lnTo>
                <a:cubicBezTo>
                  <a:pt x="4008391" y="487711"/>
                  <a:pt x="3999382" y="487711"/>
                  <a:pt x="3996807" y="483679"/>
                </a:cubicBezTo>
                <a:close/>
                <a:moveTo>
                  <a:pt x="4114757" y="474871"/>
                </a:moveTo>
                <a:cubicBezTo>
                  <a:pt x="4109784" y="483679"/>
                  <a:pt x="4084895" y="466063"/>
                  <a:pt x="4089867" y="483679"/>
                </a:cubicBezTo>
                <a:cubicBezTo>
                  <a:pt x="4104798" y="474871"/>
                  <a:pt x="4104798" y="483679"/>
                  <a:pt x="4114757" y="483679"/>
                </a:cubicBezTo>
                <a:close/>
                <a:moveTo>
                  <a:pt x="2689531" y="466063"/>
                </a:moveTo>
                <a:cubicBezTo>
                  <a:pt x="2679586" y="474871"/>
                  <a:pt x="2659670" y="474871"/>
                  <a:pt x="2664657" y="483679"/>
                </a:cubicBezTo>
                <a:cubicBezTo>
                  <a:pt x="2669628" y="483679"/>
                  <a:pt x="2689531" y="483679"/>
                  <a:pt x="2689531" y="466063"/>
                </a:cubicBezTo>
                <a:close/>
                <a:moveTo>
                  <a:pt x="2309420" y="456160"/>
                </a:moveTo>
                <a:lnTo>
                  <a:pt x="2296729" y="457133"/>
                </a:lnTo>
                <a:cubicBezTo>
                  <a:pt x="2289985" y="466063"/>
                  <a:pt x="2284797" y="466063"/>
                  <a:pt x="2279621" y="466063"/>
                </a:cubicBezTo>
                <a:lnTo>
                  <a:pt x="2284722" y="477211"/>
                </a:lnTo>
                <a:cubicBezTo>
                  <a:pt x="2285772" y="477632"/>
                  <a:pt x="2287391" y="477077"/>
                  <a:pt x="2289985" y="474871"/>
                </a:cubicBezTo>
                <a:cubicBezTo>
                  <a:pt x="2300348" y="466063"/>
                  <a:pt x="2331448" y="474871"/>
                  <a:pt x="2336623" y="457256"/>
                </a:cubicBezTo>
                <a:cubicBezTo>
                  <a:pt x="2328853" y="457256"/>
                  <a:pt x="2319781" y="459461"/>
                  <a:pt x="2312013" y="460557"/>
                </a:cubicBezTo>
                <a:lnTo>
                  <a:pt x="2296576" y="457527"/>
                </a:lnTo>
                <a:close/>
                <a:moveTo>
                  <a:pt x="4341943" y="448998"/>
                </a:moveTo>
                <a:cubicBezTo>
                  <a:pt x="4339569" y="447345"/>
                  <a:pt x="4336008" y="447345"/>
                  <a:pt x="4331256" y="450654"/>
                </a:cubicBezTo>
                <a:lnTo>
                  <a:pt x="4345503" y="457256"/>
                </a:lnTo>
                <a:cubicBezTo>
                  <a:pt x="4345503" y="453955"/>
                  <a:pt x="4344318" y="450650"/>
                  <a:pt x="4341943" y="448998"/>
                </a:cubicBezTo>
                <a:close/>
                <a:moveTo>
                  <a:pt x="4167074" y="448448"/>
                </a:moveTo>
                <a:cubicBezTo>
                  <a:pt x="4156713" y="448448"/>
                  <a:pt x="4125613" y="457256"/>
                  <a:pt x="4146350" y="457256"/>
                </a:cubicBezTo>
                <a:cubicBezTo>
                  <a:pt x="4154119" y="452845"/>
                  <a:pt x="4159294" y="457256"/>
                  <a:pt x="4164481" y="460557"/>
                </a:cubicBezTo>
                <a:lnTo>
                  <a:pt x="4172578" y="463452"/>
                </a:lnTo>
                <a:cubicBezTo>
                  <a:pt x="4175501" y="463317"/>
                  <a:pt x="4178741" y="461653"/>
                  <a:pt x="4182625" y="457256"/>
                </a:cubicBezTo>
                <a:cubicBezTo>
                  <a:pt x="4172263" y="457256"/>
                  <a:pt x="4167074" y="457256"/>
                  <a:pt x="4167074" y="448448"/>
                </a:cubicBezTo>
                <a:close/>
                <a:moveTo>
                  <a:pt x="2530727" y="448448"/>
                </a:moveTo>
                <a:lnTo>
                  <a:pt x="2535700" y="457256"/>
                </a:lnTo>
                <a:cubicBezTo>
                  <a:pt x="2535700" y="457256"/>
                  <a:pt x="2545657" y="448448"/>
                  <a:pt x="2530727" y="448448"/>
                </a:cubicBezTo>
                <a:close/>
                <a:moveTo>
                  <a:pt x="3615253" y="444037"/>
                </a:moveTo>
                <a:cubicBezTo>
                  <a:pt x="3604992" y="444037"/>
                  <a:pt x="3569096" y="444037"/>
                  <a:pt x="3574221" y="448448"/>
                </a:cubicBezTo>
                <a:cubicBezTo>
                  <a:pt x="3584481" y="444037"/>
                  <a:pt x="3610129" y="444037"/>
                  <a:pt x="3615253" y="444037"/>
                </a:cubicBezTo>
                <a:close/>
                <a:moveTo>
                  <a:pt x="2403768" y="441287"/>
                </a:moveTo>
                <a:cubicBezTo>
                  <a:pt x="2403134" y="440782"/>
                  <a:pt x="2401233" y="441287"/>
                  <a:pt x="2397431" y="443306"/>
                </a:cubicBezTo>
                <a:cubicBezTo>
                  <a:pt x="2387296" y="451383"/>
                  <a:pt x="2361966" y="451383"/>
                  <a:pt x="2351831" y="451383"/>
                </a:cubicBezTo>
                <a:cubicBezTo>
                  <a:pt x="2351831" y="459461"/>
                  <a:pt x="2341696" y="459461"/>
                  <a:pt x="2341696" y="467538"/>
                </a:cubicBezTo>
                <a:cubicBezTo>
                  <a:pt x="2356892" y="461477"/>
                  <a:pt x="2346440" y="473586"/>
                  <a:pt x="2355234" y="476617"/>
                </a:cubicBezTo>
                <a:cubicBezTo>
                  <a:pt x="2358157" y="477618"/>
                  <a:pt x="2363231" y="477618"/>
                  <a:pt x="2372101" y="475602"/>
                </a:cubicBezTo>
                <a:cubicBezTo>
                  <a:pt x="2372101" y="467538"/>
                  <a:pt x="2356892" y="475602"/>
                  <a:pt x="2356892" y="459461"/>
                </a:cubicBezTo>
                <a:lnTo>
                  <a:pt x="2392370" y="459461"/>
                </a:lnTo>
                <a:cubicBezTo>
                  <a:pt x="2396166" y="453403"/>
                  <a:pt x="2405669" y="442801"/>
                  <a:pt x="2403768" y="441287"/>
                </a:cubicBezTo>
                <a:close/>
                <a:moveTo>
                  <a:pt x="2803551" y="436879"/>
                </a:moveTo>
                <a:cubicBezTo>
                  <a:pt x="2795406" y="436879"/>
                  <a:pt x="2787260" y="438530"/>
                  <a:pt x="2787260" y="441832"/>
                </a:cubicBezTo>
                <a:cubicBezTo>
                  <a:pt x="2792688" y="441832"/>
                  <a:pt x="2796762" y="443495"/>
                  <a:pt x="2801521" y="444321"/>
                </a:cubicBezTo>
                <a:cubicBezTo>
                  <a:pt x="2806265" y="445146"/>
                  <a:pt x="2811705" y="445146"/>
                  <a:pt x="2819842" y="441832"/>
                </a:cubicBezTo>
                <a:cubicBezTo>
                  <a:pt x="2819842" y="438530"/>
                  <a:pt x="2811696" y="436879"/>
                  <a:pt x="2803551" y="436879"/>
                </a:cubicBezTo>
                <a:close/>
                <a:moveTo>
                  <a:pt x="3883616" y="435228"/>
                </a:moveTo>
                <a:cubicBezTo>
                  <a:pt x="3888665" y="444037"/>
                  <a:pt x="3878581" y="444037"/>
                  <a:pt x="3883616" y="444037"/>
                </a:cubicBezTo>
                <a:cubicBezTo>
                  <a:pt x="3888665" y="435228"/>
                  <a:pt x="3913870" y="444037"/>
                  <a:pt x="3908821" y="435228"/>
                </a:cubicBezTo>
                <a:close/>
                <a:moveTo>
                  <a:pt x="2855130" y="435228"/>
                </a:moveTo>
                <a:cubicBezTo>
                  <a:pt x="2835227" y="435228"/>
                  <a:pt x="2830255" y="435228"/>
                  <a:pt x="2825270" y="444037"/>
                </a:cubicBezTo>
                <a:cubicBezTo>
                  <a:pt x="2835227" y="444037"/>
                  <a:pt x="2850157" y="435228"/>
                  <a:pt x="2855130" y="435228"/>
                </a:cubicBezTo>
                <a:close/>
                <a:moveTo>
                  <a:pt x="4227840" y="431377"/>
                </a:moveTo>
                <a:cubicBezTo>
                  <a:pt x="4219385" y="430386"/>
                  <a:pt x="4214181" y="430386"/>
                  <a:pt x="4221988" y="434350"/>
                </a:cubicBezTo>
                <a:lnTo>
                  <a:pt x="4239818" y="441151"/>
                </a:lnTo>
                <a:lnTo>
                  <a:pt x="4239797" y="441162"/>
                </a:lnTo>
                <a:lnTo>
                  <a:pt x="4216788" y="446242"/>
                </a:lnTo>
                <a:cubicBezTo>
                  <a:pt x="4210284" y="448231"/>
                  <a:pt x="4203780" y="450207"/>
                  <a:pt x="4190761" y="450207"/>
                </a:cubicBezTo>
                <a:lnTo>
                  <a:pt x="4201250" y="455537"/>
                </a:lnTo>
                <a:cubicBezTo>
                  <a:pt x="4206540" y="455416"/>
                  <a:pt x="4213207" y="453670"/>
                  <a:pt x="4220038" y="451194"/>
                </a:cubicBezTo>
                <a:lnTo>
                  <a:pt x="4235362" y="443415"/>
                </a:lnTo>
                <a:lnTo>
                  <a:pt x="4239797" y="441162"/>
                </a:lnTo>
                <a:lnTo>
                  <a:pt x="4239829" y="441155"/>
                </a:lnTo>
                <a:lnTo>
                  <a:pt x="4239818" y="441151"/>
                </a:lnTo>
                <a:lnTo>
                  <a:pt x="4253202" y="434350"/>
                </a:lnTo>
                <a:cubicBezTo>
                  <a:pt x="4248002" y="434350"/>
                  <a:pt x="4236295" y="432368"/>
                  <a:pt x="4227840" y="431377"/>
                </a:cubicBezTo>
                <a:close/>
                <a:moveTo>
                  <a:pt x="2462396" y="428020"/>
                </a:moveTo>
                <a:cubicBezTo>
                  <a:pt x="2448735" y="428020"/>
                  <a:pt x="2432150" y="441399"/>
                  <a:pt x="2412639" y="441399"/>
                </a:cubicBezTo>
                <a:lnTo>
                  <a:pt x="2418739" y="446852"/>
                </a:lnTo>
                <a:cubicBezTo>
                  <a:pt x="2422560" y="446852"/>
                  <a:pt x="2427924" y="445364"/>
                  <a:pt x="2434099" y="443387"/>
                </a:cubicBezTo>
                <a:cubicBezTo>
                  <a:pt x="2446461" y="439409"/>
                  <a:pt x="2462075" y="433471"/>
                  <a:pt x="2475081" y="433471"/>
                </a:cubicBezTo>
                <a:cubicBezTo>
                  <a:pt x="2471177" y="429507"/>
                  <a:pt x="2466949" y="428020"/>
                  <a:pt x="2462396" y="428020"/>
                </a:cubicBezTo>
                <a:close/>
                <a:moveTo>
                  <a:pt x="4141124" y="408805"/>
                </a:moveTo>
                <a:cubicBezTo>
                  <a:pt x="4138606" y="417614"/>
                  <a:pt x="4147425" y="419819"/>
                  <a:pt x="4154359" y="419819"/>
                </a:cubicBezTo>
                <a:cubicBezTo>
                  <a:pt x="4161292" y="419819"/>
                  <a:pt x="4166341" y="417614"/>
                  <a:pt x="4166341" y="408805"/>
                </a:cubicBezTo>
                <a:cubicBezTo>
                  <a:pt x="4151209" y="417614"/>
                  <a:pt x="4151209" y="408805"/>
                  <a:pt x="4141124" y="408805"/>
                </a:cubicBezTo>
                <a:close/>
                <a:moveTo>
                  <a:pt x="4777529" y="391189"/>
                </a:moveTo>
                <a:cubicBezTo>
                  <a:pt x="4754843" y="391189"/>
                  <a:pt x="4766179" y="401093"/>
                  <a:pt x="4775405" y="402337"/>
                </a:cubicBezTo>
                <a:cubicBezTo>
                  <a:pt x="4778478" y="402758"/>
                  <a:pt x="4781313" y="402203"/>
                  <a:pt x="4782578" y="399997"/>
                </a:cubicBezTo>
                <a:cubicBezTo>
                  <a:pt x="4777529" y="399997"/>
                  <a:pt x="4772494" y="391189"/>
                  <a:pt x="4777529" y="391189"/>
                </a:cubicBezTo>
                <a:close/>
                <a:moveTo>
                  <a:pt x="3843281" y="391189"/>
                </a:moveTo>
                <a:cubicBezTo>
                  <a:pt x="3843281" y="399997"/>
                  <a:pt x="3863448" y="391189"/>
                  <a:pt x="3858413" y="408805"/>
                </a:cubicBezTo>
                <a:lnTo>
                  <a:pt x="3878581" y="408805"/>
                </a:lnTo>
                <a:cubicBezTo>
                  <a:pt x="3876050" y="404409"/>
                  <a:pt x="3873533" y="402203"/>
                  <a:pt x="3870383" y="402203"/>
                </a:cubicBezTo>
                <a:cubicBezTo>
                  <a:pt x="3857146" y="393395"/>
                  <a:pt x="3850847" y="391189"/>
                  <a:pt x="3843281" y="391189"/>
                </a:cubicBezTo>
                <a:close/>
                <a:moveTo>
                  <a:pt x="3683122" y="391189"/>
                </a:moveTo>
                <a:cubicBezTo>
                  <a:pt x="3657095" y="399997"/>
                  <a:pt x="3641495" y="408805"/>
                  <a:pt x="3620680" y="417614"/>
                </a:cubicBezTo>
                <a:cubicBezTo>
                  <a:pt x="3636294" y="408805"/>
                  <a:pt x="3636294" y="417614"/>
                  <a:pt x="3646695" y="408805"/>
                </a:cubicBezTo>
                <a:cubicBezTo>
                  <a:pt x="3657095" y="399997"/>
                  <a:pt x="3677908" y="399997"/>
                  <a:pt x="3683122" y="391189"/>
                </a:cubicBezTo>
                <a:close/>
                <a:moveTo>
                  <a:pt x="2921646" y="391189"/>
                </a:moveTo>
                <a:cubicBezTo>
                  <a:pt x="2906716" y="391189"/>
                  <a:pt x="2906716" y="399997"/>
                  <a:pt x="2906716" y="408805"/>
                </a:cubicBezTo>
                <a:cubicBezTo>
                  <a:pt x="2921646" y="408805"/>
                  <a:pt x="2936576" y="399997"/>
                  <a:pt x="2921646" y="391189"/>
                </a:cubicBezTo>
                <a:close/>
                <a:moveTo>
                  <a:pt x="2706208" y="391189"/>
                </a:moveTo>
                <a:cubicBezTo>
                  <a:pt x="2696137" y="399997"/>
                  <a:pt x="2681003" y="399997"/>
                  <a:pt x="2675968" y="408805"/>
                </a:cubicBezTo>
                <a:cubicBezTo>
                  <a:pt x="2686039" y="408805"/>
                  <a:pt x="2711256" y="399997"/>
                  <a:pt x="2706208" y="391189"/>
                </a:cubicBezTo>
                <a:close/>
                <a:moveTo>
                  <a:pt x="2577643" y="391189"/>
                </a:moveTo>
                <a:cubicBezTo>
                  <a:pt x="2551680" y="408805"/>
                  <a:pt x="2541292" y="417614"/>
                  <a:pt x="2504941" y="417614"/>
                </a:cubicBezTo>
                <a:lnTo>
                  <a:pt x="2509242" y="425055"/>
                </a:lnTo>
                <a:cubicBezTo>
                  <a:pt x="2511913" y="425880"/>
                  <a:pt x="2515646" y="425326"/>
                  <a:pt x="2519871" y="424216"/>
                </a:cubicBezTo>
                <a:cubicBezTo>
                  <a:pt x="2528310" y="422024"/>
                  <a:pt x="2538698" y="417614"/>
                  <a:pt x="2546479" y="417614"/>
                </a:cubicBezTo>
                <a:cubicBezTo>
                  <a:pt x="2556867" y="399997"/>
                  <a:pt x="2588031" y="417614"/>
                  <a:pt x="2624382" y="399997"/>
                </a:cubicBezTo>
                <a:cubicBezTo>
                  <a:pt x="2621789" y="395600"/>
                  <a:pt x="2606214" y="399997"/>
                  <a:pt x="2593232" y="402203"/>
                </a:cubicBezTo>
                <a:close/>
                <a:moveTo>
                  <a:pt x="4546618" y="383774"/>
                </a:moveTo>
                <a:cubicBezTo>
                  <a:pt x="4549187" y="392122"/>
                  <a:pt x="4567178" y="392122"/>
                  <a:pt x="4581956" y="393165"/>
                </a:cubicBezTo>
                <a:lnTo>
                  <a:pt x="4563966" y="403596"/>
                </a:lnTo>
                <a:cubicBezTo>
                  <a:pt x="4551754" y="404638"/>
                  <a:pt x="4538901" y="404638"/>
                  <a:pt x="4526044" y="400471"/>
                </a:cubicBezTo>
                <a:cubicBezTo>
                  <a:pt x="4520907" y="392122"/>
                  <a:pt x="4531195" y="392122"/>
                  <a:pt x="4546618" y="383774"/>
                </a:cubicBezTo>
                <a:close/>
                <a:moveTo>
                  <a:pt x="3013604" y="373574"/>
                </a:moveTo>
                <a:cubicBezTo>
                  <a:pt x="2998333" y="391189"/>
                  <a:pt x="2952530" y="399997"/>
                  <a:pt x="2952530" y="417614"/>
                </a:cubicBezTo>
                <a:cubicBezTo>
                  <a:pt x="2957616" y="417614"/>
                  <a:pt x="2962704" y="419819"/>
                  <a:pt x="2967157" y="420914"/>
                </a:cubicBezTo>
                <a:cubicBezTo>
                  <a:pt x="2971611" y="422024"/>
                  <a:pt x="2975432" y="422024"/>
                  <a:pt x="2977976" y="417614"/>
                </a:cubicBezTo>
                <a:cubicBezTo>
                  <a:pt x="2947432" y="408805"/>
                  <a:pt x="3028876" y="382381"/>
                  <a:pt x="3013604" y="373574"/>
                </a:cubicBezTo>
                <a:close/>
                <a:moveTo>
                  <a:pt x="4285327" y="360368"/>
                </a:moveTo>
                <a:cubicBezTo>
                  <a:pt x="4280354" y="369176"/>
                  <a:pt x="4300257" y="360368"/>
                  <a:pt x="4295284" y="369176"/>
                </a:cubicBezTo>
                <a:lnTo>
                  <a:pt x="4310214" y="369176"/>
                </a:lnTo>
                <a:cubicBezTo>
                  <a:pt x="4305242" y="360368"/>
                  <a:pt x="4290312" y="360368"/>
                  <a:pt x="4285327" y="360368"/>
                </a:cubicBezTo>
                <a:close/>
                <a:moveTo>
                  <a:pt x="4905605" y="350319"/>
                </a:moveTo>
                <a:cubicBezTo>
                  <a:pt x="4900238" y="349355"/>
                  <a:pt x="4890480" y="349355"/>
                  <a:pt x="4874867" y="351561"/>
                </a:cubicBezTo>
                <a:cubicBezTo>
                  <a:pt x="4882672" y="355958"/>
                  <a:pt x="4890479" y="357609"/>
                  <a:pt x="4896819" y="357743"/>
                </a:cubicBezTo>
                <a:cubicBezTo>
                  <a:pt x="4903158" y="357893"/>
                  <a:pt x="4908043" y="356512"/>
                  <a:pt x="4909992" y="354861"/>
                </a:cubicBezTo>
                <a:cubicBezTo>
                  <a:pt x="4911945" y="353211"/>
                  <a:pt x="4910971" y="351283"/>
                  <a:pt x="4905605" y="350319"/>
                </a:cubicBezTo>
                <a:close/>
                <a:moveTo>
                  <a:pt x="4198010" y="342753"/>
                </a:moveTo>
                <a:cubicBezTo>
                  <a:pt x="4192874" y="351561"/>
                  <a:pt x="4198010" y="351561"/>
                  <a:pt x="4203135" y="360368"/>
                </a:cubicBezTo>
                <a:cubicBezTo>
                  <a:pt x="4192874" y="360368"/>
                  <a:pt x="4182625" y="360368"/>
                  <a:pt x="4187749" y="369176"/>
                </a:cubicBezTo>
                <a:cubicBezTo>
                  <a:pt x="4198010" y="360368"/>
                  <a:pt x="4203135" y="360368"/>
                  <a:pt x="4213383" y="360368"/>
                </a:cubicBezTo>
                <a:cubicBezTo>
                  <a:pt x="4208260" y="351561"/>
                  <a:pt x="4228770" y="351561"/>
                  <a:pt x="4228770" y="342753"/>
                </a:cubicBezTo>
                <a:close/>
                <a:moveTo>
                  <a:pt x="3101478" y="301465"/>
                </a:moveTo>
                <a:cubicBezTo>
                  <a:pt x="3090742" y="301465"/>
                  <a:pt x="3070703" y="316328"/>
                  <a:pt x="3082157" y="316328"/>
                </a:cubicBezTo>
                <a:cubicBezTo>
                  <a:pt x="3082157" y="316328"/>
                  <a:pt x="3102515" y="316328"/>
                  <a:pt x="3107601" y="307520"/>
                </a:cubicBezTo>
                <a:cubicBezTo>
                  <a:pt x="3107601" y="303116"/>
                  <a:pt x="3105056" y="301465"/>
                  <a:pt x="3101478" y="301465"/>
                </a:cubicBezTo>
                <a:close/>
                <a:moveTo>
                  <a:pt x="4084895" y="298713"/>
                </a:moveTo>
                <a:cubicBezTo>
                  <a:pt x="4064209" y="298713"/>
                  <a:pt x="3976310" y="298713"/>
                  <a:pt x="4002159" y="316328"/>
                </a:cubicBezTo>
                <a:cubicBezTo>
                  <a:pt x="4033183" y="316328"/>
                  <a:pt x="4053871" y="316328"/>
                  <a:pt x="4084895" y="298713"/>
                </a:cubicBezTo>
                <a:close/>
                <a:moveTo>
                  <a:pt x="4983465" y="285494"/>
                </a:moveTo>
                <a:cubicBezTo>
                  <a:pt x="4953388" y="292840"/>
                  <a:pt x="4918304" y="300173"/>
                  <a:pt x="4918304" y="307520"/>
                </a:cubicBezTo>
                <a:cubicBezTo>
                  <a:pt x="4933348" y="300173"/>
                  <a:pt x="4973431" y="300173"/>
                  <a:pt x="4983465" y="285494"/>
                </a:cubicBezTo>
                <a:close/>
                <a:moveTo>
                  <a:pt x="3107601" y="284034"/>
                </a:moveTo>
                <a:cubicBezTo>
                  <a:pt x="3096150" y="289526"/>
                  <a:pt x="3081828" y="282653"/>
                  <a:pt x="3073238" y="288159"/>
                </a:cubicBezTo>
                <a:lnTo>
                  <a:pt x="3043213" y="297738"/>
                </a:lnTo>
                <a:cubicBezTo>
                  <a:pt x="3010910" y="301459"/>
                  <a:pt x="2979329" y="316328"/>
                  <a:pt x="2967853" y="316328"/>
                </a:cubicBezTo>
                <a:cubicBezTo>
                  <a:pt x="2967853" y="316328"/>
                  <a:pt x="2947432" y="333945"/>
                  <a:pt x="2967853" y="333945"/>
                </a:cubicBezTo>
                <a:cubicBezTo>
                  <a:pt x="2972952" y="316328"/>
                  <a:pt x="3039303" y="307520"/>
                  <a:pt x="3059711" y="307520"/>
                </a:cubicBezTo>
                <a:cubicBezTo>
                  <a:pt x="3054612" y="298713"/>
                  <a:pt x="3075022" y="307520"/>
                  <a:pt x="3075022" y="298713"/>
                </a:cubicBezTo>
                <a:lnTo>
                  <a:pt x="3092963" y="291365"/>
                </a:lnTo>
                <a:cubicBezTo>
                  <a:pt x="3099971" y="291365"/>
                  <a:pt x="3105059" y="291365"/>
                  <a:pt x="3107601" y="284034"/>
                </a:cubicBezTo>
                <a:close/>
                <a:moveTo>
                  <a:pt x="3279984" y="273383"/>
                </a:moveTo>
                <a:cubicBezTo>
                  <a:pt x="3277540" y="272282"/>
                  <a:pt x="3275098" y="272282"/>
                  <a:pt x="3267772" y="276685"/>
                </a:cubicBezTo>
                <a:lnTo>
                  <a:pt x="3267772" y="285494"/>
                </a:lnTo>
                <a:cubicBezTo>
                  <a:pt x="3282424" y="276685"/>
                  <a:pt x="3287308" y="285494"/>
                  <a:pt x="3292205" y="276685"/>
                </a:cubicBezTo>
                <a:cubicBezTo>
                  <a:pt x="3284873" y="276685"/>
                  <a:pt x="3282427" y="274484"/>
                  <a:pt x="3279984" y="273383"/>
                </a:cubicBezTo>
                <a:close/>
                <a:moveTo>
                  <a:pt x="4116535" y="269305"/>
                </a:moveTo>
                <a:cubicBezTo>
                  <a:pt x="4108799" y="269669"/>
                  <a:pt x="4080756" y="284121"/>
                  <a:pt x="4084617" y="289905"/>
                </a:cubicBezTo>
                <a:cubicBezTo>
                  <a:pt x="4105254" y="289905"/>
                  <a:pt x="4100092" y="274481"/>
                  <a:pt x="4115566" y="274481"/>
                </a:cubicBezTo>
                <a:cubicBezTo>
                  <a:pt x="4119435" y="270629"/>
                  <a:pt x="4119113" y="269184"/>
                  <a:pt x="4116535" y="269305"/>
                </a:cubicBezTo>
                <a:close/>
                <a:moveTo>
                  <a:pt x="3550104" y="267879"/>
                </a:moveTo>
                <a:cubicBezTo>
                  <a:pt x="3529367" y="267879"/>
                  <a:pt x="3503453" y="267879"/>
                  <a:pt x="3493092" y="285494"/>
                </a:cubicBezTo>
                <a:cubicBezTo>
                  <a:pt x="3513817" y="276685"/>
                  <a:pt x="3544917" y="276685"/>
                  <a:pt x="3550104" y="267879"/>
                </a:cubicBezTo>
                <a:close/>
                <a:moveTo>
                  <a:pt x="3045300" y="266972"/>
                </a:moveTo>
                <a:cubicBezTo>
                  <a:pt x="3047868" y="266972"/>
                  <a:pt x="3050440" y="266972"/>
                  <a:pt x="3051726" y="268015"/>
                </a:cubicBezTo>
                <a:lnTo>
                  <a:pt x="3051534" y="269103"/>
                </a:lnTo>
                <a:close/>
                <a:moveTo>
                  <a:pt x="4020421" y="261273"/>
                </a:moveTo>
                <a:cubicBezTo>
                  <a:pt x="4011599" y="261273"/>
                  <a:pt x="4003457" y="263475"/>
                  <a:pt x="4000742" y="267879"/>
                </a:cubicBezTo>
                <a:lnTo>
                  <a:pt x="4011599" y="276685"/>
                </a:lnTo>
                <a:cubicBezTo>
                  <a:pt x="4027883" y="259071"/>
                  <a:pt x="4027883" y="276685"/>
                  <a:pt x="4044179" y="267879"/>
                </a:cubicBezTo>
                <a:cubicBezTo>
                  <a:pt x="4038745" y="263475"/>
                  <a:pt x="4029243" y="261273"/>
                  <a:pt x="4020421" y="261273"/>
                </a:cubicBezTo>
                <a:close/>
                <a:moveTo>
                  <a:pt x="4022455" y="232646"/>
                </a:moveTo>
                <a:cubicBezTo>
                  <a:pt x="4022455" y="232646"/>
                  <a:pt x="3954586" y="232646"/>
                  <a:pt x="3965023" y="241454"/>
                </a:cubicBezTo>
                <a:cubicBezTo>
                  <a:pt x="3975475" y="232646"/>
                  <a:pt x="4001578" y="241454"/>
                  <a:pt x="4022455" y="232646"/>
                </a:cubicBezTo>
                <a:close/>
                <a:moveTo>
                  <a:pt x="3642406" y="232646"/>
                </a:moveTo>
                <a:cubicBezTo>
                  <a:pt x="3632082" y="232646"/>
                  <a:pt x="3606296" y="232646"/>
                  <a:pt x="3590820" y="250262"/>
                </a:cubicBezTo>
                <a:cubicBezTo>
                  <a:pt x="3601134" y="241454"/>
                  <a:pt x="3626932" y="241454"/>
                  <a:pt x="3642406" y="232646"/>
                </a:cubicBezTo>
                <a:close/>
                <a:moveTo>
                  <a:pt x="4766623" y="223838"/>
                </a:moveTo>
                <a:cubicBezTo>
                  <a:pt x="4751351" y="232646"/>
                  <a:pt x="4741165" y="232646"/>
                  <a:pt x="4730992" y="241454"/>
                </a:cubicBezTo>
                <a:cubicBezTo>
                  <a:pt x="4741165" y="241454"/>
                  <a:pt x="4771709" y="241454"/>
                  <a:pt x="4766623" y="223838"/>
                </a:cubicBezTo>
                <a:close/>
                <a:moveTo>
                  <a:pt x="3576017" y="222737"/>
                </a:moveTo>
                <a:cubicBezTo>
                  <a:pt x="3575456" y="221636"/>
                  <a:pt x="3573853" y="221636"/>
                  <a:pt x="3570007" y="223838"/>
                </a:cubicBezTo>
                <a:cubicBezTo>
                  <a:pt x="3570007" y="232646"/>
                  <a:pt x="3544361" y="232646"/>
                  <a:pt x="3539236" y="241454"/>
                </a:cubicBezTo>
                <a:cubicBezTo>
                  <a:pt x="3559746" y="232646"/>
                  <a:pt x="3575131" y="250262"/>
                  <a:pt x="3585392" y="232646"/>
                </a:cubicBezTo>
                <a:cubicBezTo>
                  <a:pt x="3570009" y="239252"/>
                  <a:pt x="3577701" y="226041"/>
                  <a:pt x="3576017" y="222737"/>
                </a:cubicBezTo>
                <a:close/>
                <a:moveTo>
                  <a:pt x="3377376" y="217233"/>
                </a:moveTo>
                <a:cubicBezTo>
                  <a:pt x="3372840" y="217233"/>
                  <a:pt x="3366362" y="219434"/>
                  <a:pt x="3358593" y="223838"/>
                </a:cubicBezTo>
                <a:cubicBezTo>
                  <a:pt x="3332680" y="232646"/>
                  <a:pt x="3275668" y="223838"/>
                  <a:pt x="3270479" y="241454"/>
                </a:cubicBezTo>
                <a:cubicBezTo>
                  <a:pt x="3322318" y="232646"/>
                  <a:pt x="3327493" y="232646"/>
                  <a:pt x="3384507" y="223838"/>
                </a:cubicBezTo>
                <a:cubicBezTo>
                  <a:pt x="3384507" y="219434"/>
                  <a:pt x="3381913" y="217233"/>
                  <a:pt x="3377376" y="217233"/>
                </a:cubicBezTo>
                <a:close/>
                <a:moveTo>
                  <a:pt x="3422320" y="215211"/>
                </a:moveTo>
                <a:cubicBezTo>
                  <a:pt x="3411956" y="216130"/>
                  <a:pt x="3400297" y="217966"/>
                  <a:pt x="3389934" y="217966"/>
                </a:cubicBezTo>
                <a:cubicBezTo>
                  <a:pt x="3392515" y="225299"/>
                  <a:pt x="3400296" y="227140"/>
                  <a:pt x="3410659" y="226220"/>
                </a:cubicBezTo>
                <a:cubicBezTo>
                  <a:pt x="3421021" y="225299"/>
                  <a:pt x="3433977" y="221634"/>
                  <a:pt x="3446934" y="217966"/>
                </a:cubicBezTo>
                <a:cubicBezTo>
                  <a:pt x="3441752" y="214293"/>
                  <a:pt x="3432684" y="214293"/>
                  <a:pt x="3422320" y="215211"/>
                </a:cubicBezTo>
                <a:close/>
                <a:moveTo>
                  <a:pt x="3775753" y="215031"/>
                </a:moveTo>
                <a:cubicBezTo>
                  <a:pt x="3765579" y="215031"/>
                  <a:pt x="3755394" y="215031"/>
                  <a:pt x="3755394" y="223838"/>
                </a:cubicBezTo>
                <a:cubicBezTo>
                  <a:pt x="3742665" y="228791"/>
                  <a:pt x="3740123" y="230442"/>
                  <a:pt x="3740123" y="232646"/>
                </a:cubicBezTo>
                <a:lnTo>
                  <a:pt x="3754294" y="225638"/>
                </a:lnTo>
                <a:close/>
                <a:moveTo>
                  <a:pt x="4996481" y="214746"/>
                </a:moveTo>
                <a:cubicBezTo>
                  <a:pt x="4989481" y="213921"/>
                  <a:pt x="4983117" y="213921"/>
                  <a:pt x="4978024" y="217222"/>
                </a:cubicBezTo>
                <a:cubicBezTo>
                  <a:pt x="4983123" y="220537"/>
                  <a:pt x="4993296" y="220537"/>
                  <a:pt x="5002204" y="219699"/>
                </a:cubicBezTo>
                <a:cubicBezTo>
                  <a:pt x="5011111" y="218886"/>
                  <a:pt x="5018754" y="217222"/>
                  <a:pt x="5018754" y="217222"/>
                </a:cubicBezTo>
                <a:cubicBezTo>
                  <a:pt x="5011117" y="217222"/>
                  <a:pt x="5003481" y="215571"/>
                  <a:pt x="4996481" y="214746"/>
                </a:cubicBezTo>
                <a:close/>
                <a:moveTo>
                  <a:pt x="3634821" y="214746"/>
                </a:moveTo>
                <a:cubicBezTo>
                  <a:pt x="3631088" y="215571"/>
                  <a:pt x="3626109" y="217222"/>
                  <a:pt x="3616151" y="217222"/>
                </a:cubicBezTo>
                <a:cubicBezTo>
                  <a:pt x="3616151" y="217222"/>
                  <a:pt x="3596248" y="217222"/>
                  <a:pt x="3596248" y="223838"/>
                </a:cubicBezTo>
                <a:cubicBezTo>
                  <a:pt x="3621137" y="223838"/>
                  <a:pt x="3626110" y="217222"/>
                  <a:pt x="3646013" y="217222"/>
                </a:cubicBezTo>
                <a:cubicBezTo>
                  <a:pt x="3641040" y="213921"/>
                  <a:pt x="3638554" y="213921"/>
                  <a:pt x="3634821" y="214746"/>
                </a:cubicBezTo>
                <a:close/>
                <a:moveTo>
                  <a:pt x="3467298" y="214746"/>
                </a:moveTo>
                <a:cubicBezTo>
                  <a:pt x="3458391" y="215571"/>
                  <a:pt x="3449483" y="217222"/>
                  <a:pt x="3452033" y="217222"/>
                </a:cubicBezTo>
                <a:lnTo>
                  <a:pt x="3463483" y="219699"/>
                </a:lnTo>
                <a:cubicBezTo>
                  <a:pt x="3467305" y="220537"/>
                  <a:pt x="3472392" y="220537"/>
                  <a:pt x="3482564" y="217222"/>
                </a:cubicBezTo>
                <a:cubicBezTo>
                  <a:pt x="3485113" y="213921"/>
                  <a:pt x="3476206" y="213921"/>
                  <a:pt x="3467298" y="214746"/>
                </a:cubicBezTo>
                <a:close/>
                <a:moveTo>
                  <a:pt x="4674764" y="201811"/>
                </a:moveTo>
                <a:lnTo>
                  <a:pt x="4654596" y="215031"/>
                </a:lnTo>
                <a:lnTo>
                  <a:pt x="4664679" y="215031"/>
                </a:lnTo>
                <a:lnTo>
                  <a:pt x="4663921" y="213055"/>
                </a:lnTo>
                <a:cubicBezTo>
                  <a:pt x="4678534" y="208414"/>
                  <a:pt x="4679799" y="205113"/>
                  <a:pt x="4674764" y="201811"/>
                </a:cubicBezTo>
                <a:close/>
                <a:moveTo>
                  <a:pt x="4021674" y="199941"/>
                </a:moveTo>
                <a:cubicBezTo>
                  <a:pt x="4003169" y="202914"/>
                  <a:pt x="3981058" y="214808"/>
                  <a:pt x="3961824" y="208861"/>
                </a:cubicBezTo>
                <a:cubicBezTo>
                  <a:pt x="3961824" y="200933"/>
                  <a:pt x="3982333" y="216790"/>
                  <a:pt x="3977209" y="200933"/>
                </a:cubicBezTo>
                <a:cubicBezTo>
                  <a:pt x="3966960" y="208861"/>
                  <a:pt x="3946451" y="208861"/>
                  <a:pt x="3946451" y="208861"/>
                </a:cubicBezTo>
                <a:cubicBezTo>
                  <a:pt x="3951574" y="214814"/>
                  <a:pt x="3958305" y="217277"/>
                  <a:pt x="3965910" y="217656"/>
                </a:cubicBezTo>
                <a:cubicBezTo>
                  <a:pt x="3988747" y="218765"/>
                  <a:pt x="4019520" y="200933"/>
                  <a:pt x="4038739" y="200933"/>
                </a:cubicBezTo>
                <a:cubicBezTo>
                  <a:pt x="4033611" y="198950"/>
                  <a:pt x="4027843" y="198950"/>
                  <a:pt x="4021674" y="199941"/>
                </a:cubicBezTo>
                <a:close/>
                <a:moveTo>
                  <a:pt x="5071046" y="191895"/>
                </a:moveTo>
                <a:cubicBezTo>
                  <a:pt x="5060760" y="200228"/>
                  <a:pt x="5060760" y="208577"/>
                  <a:pt x="5045336" y="208577"/>
                </a:cubicBezTo>
                <a:cubicBezTo>
                  <a:pt x="5060760" y="208577"/>
                  <a:pt x="5050486" y="225260"/>
                  <a:pt x="5045336" y="225260"/>
                </a:cubicBezTo>
                <a:cubicBezTo>
                  <a:pt x="5035049" y="225260"/>
                  <a:pt x="5024776" y="216925"/>
                  <a:pt x="5035049" y="233608"/>
                </a:cubicBezTo>
                <a:cubicBezTo>
                  <a:pt x="5014489" y="225260"/>
                  <a:pt x="4973355" y="233608"/>
                  <a:pt x="4957931" y="225260"/>
                </a:cubicBezTo>
                <a:cubicBezTo>
                  <a:pt x="4957931" y="216925"/>
                  <a:pt x="4968218" y="216925"/>
                  <a:pt x="4963080" y="208577"/>
                </a:cubicBezTo>
                <a:cubicBezTo>
                  <a:pt x="4988779" y="191895"/>
                  <a:pt x="5035049" y="191895"/>
                  <a:pt x="5071046" y="191895"/>
                </a:cubicBezTo>
                <a:close/>
                <a:moveTo>
                  <a:pt x="3661398" y="184197"/>
                </a:moveTo>
                <a:cubicBezTo>
                  <a:pt x="3631145" y="193003"/>
                  <a:pt x="3610989" y="184197"/>
                  <a:pt x="3590820" y="201811"/>
                </a:cubicBezTo>
                <a:cubicBezTo>
                  <a:pt x="3610989" y="193003"/>
                  <a:pt x="3646277" y="193003"/>
                  <a:pt x="3661398" y="184197"/>
                </a:cubicBezTo>
                <a:close/>
                <a:moveTo>
                  <a:pt x="3686496" y="181194"/>
                </a:moveTo>
                <a:cubicBezTo>
                  <a:pt x="3684036" y="180942"/>
                  <a:pt x="3681085" y="181446"/>
                  <a:pt x="3677150" y="183466"/>
                </a:cubicBezTo>
                <a:cubicBezTo>
                  <a:pt x="3671900" y="199607"/>
                  <a:pt x="3698141" y="183466"/>
                  <a:pt x="3692890" y="199607"/>
                </a:cubicBezTo>
                <a:cubicBezTo>
                  <a:pt x="3682401" y="207685"/>
                  <a:pt x="3671900" y="199607"/>
                  <a:pt x="3661398" y="207685"/>
                </a:cubicBezTo>
                <a:cubicBezTo>
                  <a:pt x="3677150" y="201635"/>
                  <a:pt x="3684033" y="213746"/>
                  <a:pt x="3688715" y="216775"/>
                </a:cubicBezTo>
                <a:cubicBezTo>
                  <a:pt x="3690272" y="217777"/>
                  <a:pt x="3691574" y="217777"/>
                  <a:pt x="3692890" y="215760"/>
                </a:cubicBezTo>
                <a:cubicBezTo>
                  <a:pt x="3687639" y="207685"/>
                  <a:pt x="3692890" y="199607"/>
                  <a:pt x="3703392" y="199607"/>
                </a:cubicBezTo>
                <a:cubicBezTo>
                  <a:pt x="3719131" y="199607"/>
                  <a:pt x="3729633" y="199607"/>
                  <a:pt x="3740123" y="191543"/>
                </a:cubicBezTo>
                <a:cubicBezTo>
                  <a:pt x="3729633" y="191543"/>
                  <a:pt x="3692890" y="199607"/>
                  <a:pt x="3708642" y="183466"/>
                </a:cubicBezTo>
                <a:cubicBezTo>
                  <a:pt x="3696828" y="189524"/>
                  <a:pt x="3693875" y="181951"/>
                  <a:pt x="3686496" y="181194"/>
                </a:cubicBezTo>
                <a:close/>
                <a:moveTo>
                  <a:pt x="4737622" y="166580"/>
                </a:moveTo>
                <a:cubicBezTo>
                  <a:pt x="4727374" y="175388"/>
                  <a:pt x="4717114" y="175388"/>
                  <a:pt x="4711989" y="175388"/>
                </a:cubicBezTo>
                <a:cubicBezTo>
                  <a:pt x="4727374" y="175388"/>
                  <a:pt x="4731221" y="185306"/>
                  <a:pt x="4743001" y="186537"/>
                </a:cubicBezTo>
                <a:cubicBezTo>
                  <a:pt x="4746923" y="186955"/>
                  <a:pt x="4751730" y="186401"/>
                  <a:pt x="4758147" y="184197"/>
                </a:cubicBezTo>
                <a:cubicBezTo>
                  <a:pt x="4753009" y="175388"/>
                  <a:pt x="4742760" y="175388"/>
                  <a:pt x="4737622" y="166580"/>
                </a:cubicBezTo>
                <a:close/>
                <a:moveTo>
                  <a:pt x="4678059" y="159974"/>
                </a:moveTo>
                <a:cubicBezTo>
                  <a:pt x="4667802" y="159974"/>
                  <a:pt x="4657544" y="162176"/>
                  <a:pt x="4654975" y="166580"/>
                </a:cubicBezTo>
                <a:lnTo>
                  <a:pt x="4701133" y="166580"/>
                </a:lnTo>
                <a:cubicBezTo>
                  <a:pt x="4698572" y="162176"/>
                  <a:pt x="4688317" y="159974"/>
                  <a:pt x="4678059" y="159974"/>
                </a:cubicBezTo>
                <a:close/>
                <a:moveTo>
                  <a:pt x="4770362" y="146762"/>
                </a:moveTo>
                <a:cubicBezTo>
                  <a:pt x="4764254" y="144560"/>
                  <a:pt x="4758147" y="144560"/>
                  <a:pt x="4758147" y="148964"/>
                </a:cubicBezTo>
                <a:cubicBezTo>
                  <a:pt x="4767913" y="157772"/>
                  <a:pt x="4767913" y="157772"/>
                  <a:pt x="4782578" y="157772"/>
                </a:cubicBezTo>
                <a:cubicBezTo>
                  <a:pt x="4782578" y="153368"/>
                  <a:pt x="4776470" y="148964"/>
                  <a:pt x="4770362" y="146762"/>
                </a:cubicBezTo>
                <a:close/>
                <a:moveTo>
                  <a:pt x="4858875" y="145661"/>
                </a:moveTo>
                <a:cubicBezTo>
                  <a:pt x="4852573" y="144560"/>
                  <a:pt x="4847530" y="144560"/>
                  <a:pt x="4845007" y="148964"/>
                </a:cubicBezTo>
                <a:lnTo>
                  <a:pt x="4880307" y="148964"/>
                </a:lnTo>
                <a:cubicBezTo>
                  <a:pt x="4872741" y="148964"/>
                  <a:pt x="4865178" y="146762"/>
                  <a:pt x="4858875" y="145661"/>
                </a:cubicBezTo>
                <a:close/>
                <a:moveTo>
                  <a:pt x="5010604" y="140155"/>
                </a:moveTo>
                <a:cubicBezTo>
                  <a:pt x="4994320" y="140155"/>
                  <a:pt x="4988894" y="140155"/>
                  <a:pt x="4983465" y="148964"/>
                </a:cubicBezTo>
                <a:cubicBezTo>
                  <a:pt x="4988894" y="148964"/>
                  <a:pt x="5010604" y="148964"/>
                  <a:pt x="5010604" y="140155"/>
                </a:cubicBezTo>
                <a:close/>
                <a:moveTo>
                  <a:pt x="4545504" y="134652"/>
                </a:moveTo>
                <a:cubicBezTo>
                  <a:pt x="4537234" y="133551"/>
                  <a:pt x="4527050" y="135752"/>
                  <a:pt x="4521957" y="140155"/>
                </a:cubicBezTo>
                <a:cubicBezTo>
                  <a:pt x="4537229" y="131349"/>
                  <a:pt x="4542315" y="140155"/>
                  <a:pt x="4557587" y="148964"/>
                </a:cubicBezTo>
                <a:cubicBezTo>
                  <a:pt x="4560137" y="140156"/>
                  <a:pt x="4553776" y="135753"/>
                  <a:pt x="4545504" y="134652"/>
                </a:cubicBezTo>
                <a:close/>
                <a:moveTo>
                  <a:pt x="5184161" y="133487"/>
                </a:moveTo>
                <a:cubicBezTo>
                  <a:pt x="5194448" y="141835"/>
                  <a:pt x="5189299" y="146000"/>
                  <a:pt x="5180302" y="149126"/>
                </a:cubicBezTo>
                <a:lnTo>
                  <a:pt x="5179228" y="149505"/>
                </a:lnTo>
                <a:close/>
                <a:moveTo>
                  <a:pt x="5060925" y="131349"/>
                </a:moveTo>
                <a:cubicBezTo>
                  <a:pt x="5019120" y="131349"/>
                  <a:pt x="5040022" y="156121"/>
                  <a:pt x="5061635" y="157367"/>
                </a:cubicBezTo>
                <a:cubicBezTo>
                  <a:pt x="5068845" y="157772"/>
                  <a:pt x="5076121" y="155566"/>
                  <a:pt x="5081194" y="148964"/>
                </a:cubicBezTo>
                <a:cubicBezTo>
                  <a:pt x="5076121" y="148964"/>
                  <a:pt x="5055850" y="157772"/>
                  <a:pt x="5050790" y="148964"/>
                </a:cubicBezTo>
                <a:cubicBezTo>
                  <a:pt x="5050790" y="140155"/>
                  <a:pt x="5060925" y="140155"/>
                  <a:pt x="5060925" y="131349"/>
                </a:cubicBezTo>
                <a:close/>
                <a:moveTo>
                  <a:pt x="4969078" y="126937"/>
                </a:moveTo>
                <a:cubicBezTo>
                  <a:pt x="4979390" y="142361"/>
                  <a:pt x="4953604" y="134649"/>
                  <a:pt x="4958755" y="150073"/>
                </a:cubicBezTo>
                <a:cubicBezTo>
                  <a:pt x="4974228" y="144283"/>
                  <a:pt x="4966498" y="151508"/>
                  <a:pt x="4970356" y="152239"/>
                </a:cubicBezTo>
                <a:cubicBezTo>
                  <a:pt x="4971647" y="152482"/>
                  <a:pt x="4974228" y="151995"/>
                  <a:pt x="4979390" y="150073"/>
                </a:cubicBezTo>
                <a:cubicBezTo>
                  <a:pt x="4984541" y="142361"/>
                  <a:pt x="4974228" y="142361"/>
                  <a:pt x="4974228" y="134649"/>
                </a:cubicBezTo>
                <a:cubicBezTo>
                  <a:pt x="4984541" y="134649"/>
                  <a:pt x="5000014" y="142361"/>
                  <a:pt x="5005176" y="126937"/>
                </a:cubicBezTo>
                <a:cubicBezTo>
                  <a:pt x="4994864" y="126937"/>
                  <a:pt x="4979390" y="134649"/>
                  <a:pt x="4969078" y="126937"/>
                </a:cubicBezTo>
                <a:close/>
                <a:moveTo>
                  <a:pt x="4931879" y="125841"/>
                </a:moveTo>
                <a:cubicBezTo>
                  <a:pt x="4937307" y="133553"/>
                  <a:pt x="4937307" y="133553"/>
                  <a:pt x="4937307" y="141252"/>
                </a:cubicBezTo>
                <a:lnTo>
                  <a:pt x="4949101" y="142104"/>
                </a:lnTo>
                <a:cubicBezTo>
                  <a:pt x="4953934" y="138843"/>
                  <a:pt x="4942735" y="125841"/>
                  <a:pt x="4959032" y="125841"/>
                </a:cubicBezTo>
                <a:cubicBezTo>
                  <a:pt x="4944102" y="127776"/>
                  <a:pt x="4940029" y="129698"/>
                  <a:pt x="4931879" y="125841"/>
                </a:cubicBezTo>
                <a:close/>
                <a:moveTo>
                  <a:pt x="4131040" y="118142"/>
                </a:moveTo>
                <a:cubicBezTo>
                  <a:pt x="4138821" y="121444"/>
                  <a:pt x="4143997" y="123095"/>
                  <a:pt x="4149829" y="124746"/>
                </a:cubicBezTo>
                <a:cubicBezTo>
                  <a:pt x="4155662" y="126396"/>
                  <a:pt x="4162141" y="128047"/>
                  <a:pt x="4167328" y="124746"/>
                </a:cubicBezTo>
                <a:cubicBezTo>
                  <a:pt x="4156952" y="118142"/>
                  <a:pt x="4188054" y="124746"/>
                  <a:pt x="4182865" y="118142"/>
                </a:cubicBezTo>
                <a:cubicBezTo>
                  <a:pt x="4156952" y="124746"/>
                  <a:pt x="4146590" y="118142"/>
                  <a:pt x="4131040" y="118142"/>
                </a:cubicBezTo>
                <a:close/>
                <a:moveTo>
                  <a:pt x="4752705" y="100514"/>
                </a:moveTo>
                <a:cubicBezTo>
                  <a:pt x="4737231" y="100514"/>
                  <a:pt x="4701133" y="100514"/>
                  <a:pt x="4701133" y="118142"/>
                </a:cubicBezTo>
                <a:cubicBezTo>
                  <a:pt x="4716609" y="109321"/>
                  <a:pt x="4737231" y="109321"/>
                  <a:pt x="4752705" y="100514"/>
                </a:cubicBezTo>
                <a:close/>
                <a:moveTo>
                  <a:pt x="5209873" y="100121"/>
                </a:moveTo>
                <a:lnTo>
                  <a:pt x="5250994" y="100121"/>
                </a:lnTo>
                <a:lnTo>
                  <a:pt x="5207317" y="102652"/>
                </a:lnTo>
                <a:close/>
                <a:moveTo>
                  <a:pt x="4599164" y="90786"/>
                </a:moveTo>
                <a:cubicBezTo>
                  <a:pt x="4599164" y="99134"/>
                  <a:pt x="4568266" y="107469"/>
                  <a:pt x="4594015" y="107469"/>
                </a:cubicBezTo>
                <a:lnTo>
                  <a:pt x="4501309" y="107469"/>
                </a:lnTo>
                <a:cubicBezTo>
                  <a:pt x="4537369" y="99134"/>
                  <a:pt x="4557967" y="99134"/>
                  <a:pt x="4599164" y="90786"/>
                </a:cubicBezTo>
                <a:close/>
                <a:moveTo>
                  <a:pt x="4695704" y="74090"/>
                </a:moveTo>
                <a:cubicBezTo>
                  <a:pt x="4695704" y="82898"/>
                  <a:pt x="4706106" y="82898"/>
                  <a:pt x="4695704" y="82898"/>
                </a:cubicBezTo>
                <a:cubicBezTo>
                  <a:pt x="4711305" y="82898"/>
                  <a:pt x="4732120" y="91706"/>
                  <a:pt x="4742531" y="91706"/>
                </a:cubicBezTo>
                <a:cubicBezTo>
                  <a:pt x="4721718" y="82898"/>
                  <a:pt x="4758147" y="82898"/>
                  <a:pt x="4747734" y="82898"/>
                </a:cubicBezTo>
                <a:cubicBezTo>
                  <a:pt x="4732120" y="82898"/>
                  <a:pt x="4711305" y="82898"/>
                  <a:pt x="4695704" y="74090"/>
                </a:cubicBezTo>
                <a:close/>
                <a:moveTo>
                  <a:pt x="4583715" y="74090"/>
                </a:moveTo>
                <a:cubicBezTo>
                  <a:pt x="4583715" y="90786"/>
                  <a:pt x="4537369" y="82438"/>
                  <a:pt x="4511609" y="99134"/>
                </a:cubicBezTo>
                <a:cubicBezTo>
                  <a:pt x="4506458" y="82438"/>
                  <a:pt x="4496159" y="90786"/>
                  <a:pt x="4475560" y="99134"/>
                </a:cubicBezTo>
                <a:cubicBezTo>
                  <a:pt x="4480710" y="82438"/>
                  <a:pt x="4449812" y="90786"/>
                  <a:pt x="4444662" y="82438"/>
                </a:cubicBezTo>
                <a:cubicBezTo>
                  <a:pt x="4418915" y="115815"/>
                  <a:pt x="4351956" y="99134"/>
                  <a:pt x="4331357" y="99134"/>
                </a:cubicBezTo>
                <a:cubicBezTo>
                  <a:pt x="4305609" y="107469"/>
                  <a:pt x="4300460" y="90786"/>
                  <a:pt x="4285012" y="99134"/>
                </a:cubicBezTo>
                <a:cubicBezTo>
                  <a:pt x="4295309" y="107469"/>
                  <a:pt x="4305609" y="99134"/>
                  <a:pt x="4305609" y="107469"/>
                </a:cubicBezTo>
                <a:cubicBezTo>
                  <a:pt x="4285012" y="107469"/>
                  <a:pt x="4269562" y="115815"/>
                  <a:pt x="4259250" y="107469"/>
                </a:cubicBezTo>
                <a:cubicBezTo>
                  <a:pt x="4259250" y="115815"/>
                  <a:pt x="4254100" y="115815"/>
                  <a:pt x="4243801" y="124163"/>
                </a:cubicBezTo>
                <a:cubicBezTo>
                  <a:pt x="4228353" y="124163"/>
                  <a:pt x="4218052" y="115815"/>
                  <a:pt x="4212903" y="115815"/>
                </a:cubicBezTo>
                <a:lnTo>
                  <a:pt x="4196809" y="115815"/>
                </a:lnTo>
                <a:cubicBezTo>
                  <a:pt x="4254100" y="132512"/>
                  <a:pt x="4078999" y="149195"/>
                  <a:pt x="4094448" y="124163"/>
                </a:cubicBezTo>
                <a:cubicBezTo>
                  <a:pt x="4078999" y="132512"/>
                  <a:pt x="4078999" y="140846"/>
                  <a:pt x="4063550" y="140846"/>
                </a:cubicBezTo>
                <a:cubicBezTo>
                  <a:pt x="4053251" y="140846"/>
                  <a:pt x="4027491" y="140846"/>
                  <a:pt x="4022354" y="132512"/>
                </a:cubicBezTo>
                <a:cubicBezTo>
                  <a:pt x="3991443" y="140846"/>
                  <a:pt x="3975994" y="149195"/>
                  <a:pt x="3960545" y="140846"/>
                </a:cubicBezTo>
                <a:cubicBezTo>
                  <a:pt x="3950245" y="149195"/>
                  <a:pt x="3965695" y="149195"/>
                  <a:pt x="3965695" y="157543"/>
                </a:cubicBezTo>
                <a:cubicBezTo>
                  <a:pt x="3955395" y="157543"/>
                  <a:pt x="3939946" y="165891"/>
                  <a:pt x="3929647" y="157543"/>
                </a:cubicBezTo>
                <a:cubicBezTo>
                  <a:pt x="3945096" y="157543"/>
                  <a:pt x="3960545" y="149195"/>
                  <a:pt x="3939946" y="140846"/>
                </a:cubicBezTo>
                <a:cubicBezTo>
                  <a:pt x="3929647" y="157543"/>
                  <a:pt x="3883288" y="157543"/>
                  <a:pt x="3883288" y="149195"/>
                </a:cubicBezTo>
                <a:cubicBezTo>
                  <a:pt x="3867839" y="157543"/>
                  <a:pt x="3883288" y="157543"/>
                  <a:pt x="3883288" y="165891"/>
                </a:cubicBezTo>
                <a:cubicBezTo>
                  <a:pt x="3867839" y="174224"/>
                  <a:pt x="3862689" y="182572"/>
                  <a:pt x="3852390" y="182572"/>
                </a:cubicBezTo>
                <a:lnTo>
                  <a:pt x="3831791" y="182572"/>
                </a:lnTo>
                <a:cubicBezTo>
                  <a:pt x="3842091" y="174224"/>
                  <a:pt x="3852390" y="165891"/>
                  <a:pt x="3862689" y="165891"/>
                </a:cubicBezTo>
                <a:cubicBezTo>
                  <a:pt x="3842091" y="174224"/>
                  <a:pt x="3831791" y="157543"/>
                  <a:pt x="3816342" y="174224"/>
                </a:cubicBezTo>
                <a:cubicBezTo>
                  <a:pt x="3806042" y="182572"/>
                  <a:pt x="3831791" y="182572"/>
                  <a:pt x="3816342" y="182572"/>
                </a:cubicBezTo>
                <a:lnTo>
                  <a:pt x="3769984" y="182572"/>
                </a:lnTo>
                <a:lnTo>
                  <a:pt x="3769984" y="199268"/>
                </a:lnTo>
                <a:cubicBezTo>
                  <a:pt x="3795743" y="190920"/>
                  <a:pt x="3806042" y="190920"/>
                  <a:pt x="3821492" y="190920"/>
                </a:cubicBezTo>
                <a:cubicBezTo>
                  <a:pt x="3826641" y="190920"/>
                  <a:pt x="3821492" y="199268"/>
                  <a:pt x="3831791" y="199268"/>
                </a:cubicBezTo>
                <a:cubicBezTo>
                  <a:pt x="3842091" y="190920"/>
                  <a:pt x="3883288" y="182572"/>
                  <a:pt x="3888438" y="199268"/>
                </a:cubicBezTo>
                <a:cubicBezTo>
                  <a:pt x="3875570" y="203436"/>
                  <a:pt x="3866548" y="205519"/>
                  <a:pt x="3856248" y="207603"/>
                </a:cubicBezTo>
                <a:lnTo>
                  <a:pt x="3816342" y="215951"/>
                </a:lnTo>
                <a:cubicBezTo>
                  <a:pt x="3812471" y="215951"/>
                  <a:pt x="3805715" y="225341"/>
                  <a:pt x="3813445" y="226517"/>
                </a:cubicBezTo>
                <a:cubicBezTo>
                  <a:pt x="3816012" y="226911"/>
                  <a:pt x="3820202" y="226382"/>
                  <a:pt x="3826641" y="224298"/>
                </a:cubicBezTo>
                <a:lnTo>
                  <a:pt x="3844103" y="210146"/>
                </a:lnTo>
                <a:lnTo>
                  <a:pt x="3889728" y="209699"/>
                </a:lnTo>
                <a:cubicBezTo>
                  <a:pt x="3906468" y="207603"/>
                  <a:pt x="3924497" y="203436"/>
                  <a:pt x="3939946" y="199268"/>
                </a:cubicBezTo>
                <a:lnTo>
                  <a:pt x="3919349" y="199268"/>
                </a:lnTo>
                <a:cubicBezTo>
                  <a:pt x="3929647" y="182572"/>
                  <a:pt x="3955395" y="182572"/>
                  <a:pt x="3981144" y="165891"/>
                </a:cubicBezTo>
                <a:cubicBezTo>
                  <a:pt x="4012042" y="165891"/>
                  <a:pt x="3996593" y="182572"/>
                  <a:pt x="4032639" y="174224"/>
                </a:cubicBezTo>
                <a:cubicBezTo>
                  <a:pt x="4032639" y="157543"/>
                  <a:pt x="4063550" y="157543"/>
                  <a:pt x="4089299" y="149195"/>
                </a:cubicBezTo>
                <a:cubicBezTo>
                  <a:pt x="4115047" y="149195"/>
                  <a:pt x="4125347" y="157543"/>
                  <a:pt x="4151108" y="140846"/>
                </a:cubicBezTo>
                <a:cubicBezTo>
                  <a:pt x="4145958" y="157543"/>
                  <a:pt x="4063550" y="174224"/>
                  <a:pt x="4073849" y="165891"/>
                </a:cubicBezTo>
                <a:cubicBezTo>
                  <a:pt x="4037803" y="182572"/>
                  <a:pt x="4012042" y="190920"/>
                  <a:pt x="3970844" y="190920"/>
                </a:cubicBezTo>
                <a:cubicBezTo>
                  <a:pt x="3975994" y="190920"/>
                  <a:pt x="3955395" y="199268"/>
                  <a:pt x="3970844" y="199268"/>
                </a:cubicBezTo>
                <a:cubicBezTo>
                  <a:pt x="3991443" y="190920"/>
                  <a:pt x="4022354" y="182572"/>
                  <a:pt x="4037803" y="190920"/>
                </a:cubicBezTo>
                <a:cubicBezTo>
                  <a:pt x="4042951" y="182572"/>
                  <a:pt x="4057111" y="178405"/>
                  <a:pt x="4071913" y="177363"/>
                </a:cubicBezTo>
                <a:lnTo>
                  <a:pt x="4108163" y="182343"/>
                </a:lnTo>
                <a:lnTo>
                  <a:pt x="4091235" y="183614"/>
                </a:lnTo>
                <a:cubicBezTo>
                  <a:pt x="4099598" y="195088"/>
                  <a:pt x="4109898" y="197171"/>
                  <a:pt x="4119552" y="196129"/>
                </a:cubicBezTo>
                <a:cubicBezTo>
                  <a:pt x="4129218" y="195088"/>
                  <a:pt x="4138227" y="190920"/>
                  <a:pt x="4151108" y="182572"/>
                </a:cubicBezTo>
                <a:cubicBezTo>
                  <a:pt x="4130496" y="182572"/>
                  <a:pt x="4115047" y="190920"/>
                  <a:pt x="4104748" y="190920"/>
                </a:cubicBezTo>
                <a:lnTo>
                  <a:pt x="4115047" y="174224"/>
                </a:lnTo>
                <a:cubicBezTo>
                  <a:pt x="4130496" y="182572"/>
                  <a:pt x="4135646" y="174224"/>
                  <a:pt x="4156243" y="174224"/>
                </a:cubicBezTo>
                <a:cubicBezTo>
                  <a:pt x="4151108" y="190920"/>
                  <a:pt x="4176855" y="182572"/>
                  <a:pt x="4182005" y="182572"/>
                </a:cubicBezTo>
                <a:cubicBezTo>
                  <a:pt x="4197454" y="174224"/>
                  <a:pt x="4171707" y="174224"/>
                  <a:pt x="4192304" y="165891"/>
                </a:cubicBezTo>
                <a:cubicBezTo>
                  <a:pt x="4212903" y="165891"/>
                  <a:pt x="4228353" y="157543"/>
                  <a:pt x="4248951" y="165891"/>
                </a:cubicBezTo>
                <a:cubicBezTo>
                  <a:pt x="4243801" y="174224"/>
                  <a:pt x="4228353" y="174224"/>
                  <a:pt x="4223202" y="182572"/>
                </a:cubicBezTo>
                <a:cubicBezTo>
                  <a:pt x="4243801" y="182572"/>
                  <a:pt x="4238651" y="165891"/>
                  <a:pt x="4254100" y="165891"/>
                </a:cubicBezTo>
                <a:cubicBezTo>
                  <a:pt x="4254100" y="174224"/>
                  <a:pt x="4269562" y="174224"/>
                  <a:pt x="4279849" y="174224"/>
                </a:cubicBezTo>
                <a:cubicBezTo>
                  <a:pt x="4300460" y="157543"/>
                  <a:pt x="4351956" y="157543"/>
                  <a:pt x="4367406" y="140846"/>
                </a:cubicBezTo>
                <a:cubicBezTo>
                  <a:pt x="4377706" y="149195"/>
                  <a:pt x="4393154" y="140846"/>
                  <a:pt x="4403466" y="149195"/>
                </a:cubicBezTo>
                <a:cubicBezTo>
                  <a:pt x="4393154" y="149195"/>
                  <a:pt x="4382854" y="149195"/>
                  <a:pt x="4382854" y="157543"/>
                </a:cubicBezTo>
                <a:cubicBezTo>
                  <a:pt x="4408615" y="140846"/>
                  <a:pt x="4460111" y="149195"/>
                  <a:pt x="4454962" y="132512"/>
                </a:cubicBezTo>
                <a:cubicBezTo>
                  <a:pt x="4465261" y="128331"/>
                  <a:pt x="4474282" y="130415"/>
                  <a:pt x="4482646" y="132512"/>
                </a:cubicBezTo>
                <a:lnTo>
                  <a:pt x="4496159" y="132512"/>
                </a:lnTo>
                <a:cubicBezTo>
                  <a:pt x="4506458" y="132512"/>
                  <a:pt x="4506458" y="124163"/>
                  <a:pt x="4516758" y="124163"/>
                </a:cubicBezTo>
                <a:cubicBezTo>
                  <a:pt x="4527070" y="140846"/>
                  <a:pt x="4568266" y="115815"/>
                  <a:pt x="4588865" y="124163"/>
                </a:cubicBezTo>
                <a:cubicBezTo>
                  <a:pt x="4578565" y="115815"/>
                  <a:pt x="4609464" y="115815"/>
                  <a:pt x="4609464" y="107469"/>
                </a:cubicBezTo>
                <a:lnTo>
                  <a:pt x="4594015" y="107469"/>
                </a:lnTo>
                <a:cubicBezTo>
                  <a:pt x="4609464" y="82438"/>
                  <a:pt x="4650674" y="99134"/>
                  <a:pt x="4671271" y="82438"/>
                </a:cubicBezTo>
                <a:cubicBezTo>
                  <a:pt x="4645524" y="82438"/>
                  <a:pt x="4614614" y="90786"/>
                  <a:pt x="4609464" y="74090"/>
                </a:cubicBezTo>
                <a:cubicBezTo>
                  <a:pt x="4609464" y="90786"/>
                  <a:pt x="4594015" y="74090"/>
                  <a:pt x="4583715" y="74090"/>
                </a:cubicBezTo>
                <a:close/>
                <a:moveTo>
                  <a:pt x="4758147" y="65281"/>
                </a:moveTo>
                <a:cubicBezTo>
                  <a:pt x="4747277" y="65281"/>
                  <a:pt x="4725564" y="65281"/>
                  <a:pt x="4725564" y="74090"/>
                </a:cubicBezTo>
                <a:cubicBezTo>
                  <a:pt x="4736421" y="65281"/>
                  <a:pt x="4758147" y="82898"/>
                  <a:pt x="4758147" y="65281"/>
                </a:cubicBezTo>
                <a:close/>
                <a:moveTo>
                  <a:pt x="5195208" y="25654"/>
                </a:moveTo>
                <a:cubicBezTo>
                  <a:pt x="5195208" y="34460"/>
                  <a:pt x="5162626" y="25654"/>
                  <a:pt x="5168054" y="34460"/>
                </a:cubicBezTo>
                <a:cubicBezTo>
                  <a:pt x="5184352" y="34460"/>
                  <a:pt x="5178922" y="52077"/>
                  <a:pt x="5195208" y="52077"/>
                </a:cubicBezTo>
                <a:cubicBezTo>
                  <a:pt x="5189781" y="43268"/>
                  <a:pt x="5200636" y="43268"/>
                  <a:pt x="5200636" y="43268"/>
                </a:cubicBezTo>
                <a:cubicBezTo>
                  <a:pt x="5189781" y="43268"/>
                  <a:pt x="5184352" y="43268"/>
                  <a:pt x="5178922" y="34460"/>
                </a:cubicBezTo>
                <a:cubicBezTo>
                  <a:pt x="5189781" y="34460"/>
                  <a:pt x="5206063" y="25654"/>
                  <a:pt x="5195208" y="25654"/>
                </a:cubicBezTo>
                <a:close/>
                <a:moveTo>
                  <a:pt x="5102222" y="16845"/>
                </a:moveTo>
                <a:cubicBezTo>
                  <a:pt x="5107322" y="16845"/>
                  <a:pt x="5097137" y="25654"/>
                  <a:pt x="5092050" y="25654"/>
                </a:cubicBezTo>
                <a:cubicBezTo>
                  <a:pt x="5103501" y="25654"/>
                  <a:pt x="5103501" y="35556"/>
                  <a:pt x="5111370" y="36802"/>
                </a:cubicBezTo>
                <a:cubicBezTo>
                  <a:pt x="5114002" y="37207"/>
                  <a:pt x="5117494" y="36666"/>
                  <a:pt x="5122595" y="34460"/>
                </a:cubicBezTo>
                <a:cubicBezTo>
                  <a:pt x="5122595" y="25654"/>
                  <a:pt x="5132766" y="16845"/>
                  <a:pt x="5117494" y="16845"/>
                </a:cubicBezTo>
                <a:close/>
                <a:moveTo>
                  <a:pt x="5060822" y="16845"/>
                </a:moveTo>
                <a:cubicBezTo>
                  <a:pt x="5065807" y="16845"/>
                  <a:pt x="5045892" y="52077"/>
                  <a:pt x="5075766" y="43268"/>
                </a:cubicBezTo>
                <a:cubicBezTo>
                  <a:pt x="5065807" y="34460"/>
                  <a:pt x="5075766" y="16845"/>
                  <a:pt x="5060822" y="16845"/>
                </a:cubicBezTo>
                <a:close/>
                <a:moveTo>
                  <a:pt x="5209873" y="0"/>
                </a:moveTo>
                <a:lnTo>
                  <a:pt x="5245856" y="0"/>
                </a:lnTo>
                <a:cubicBezTo>
                  <a:pt x="5240719" y="0"/>
                  <a:pt x="5245856" y="8348"/>
                  <a:pt x="5240719" y="8348"/>
                </a:cubicBezTo>
                <a:cubicBezTo>
                  <a:pt x="5225295" y="8348"/>
                  <a:pt x="5220145" y="0"/>
                  <a:pt x="5209873" y="0"/>
                </a:cubicBezTo>
                <a:close/>
                <a:moveTo>
                  <a:pt x="5173875" y="0"/>
                </a:moveTo>
                <a:cubicBezTo>
                  <a:pt x="5173875" y="8348"/>
                  <a:pt x="5184161" y="8348"/>
                  <a:pt x="5184161" y="16683"/>
                </a:cubicBezTo>
                <a:lnTo>
                  <a:pt x="5199585" y="16683"/>
                </a:lnTo>
                <a:cubicBezTo>
                  <a:pt x="5184161" y="8348"/>
                  <a:pt x="5189299" y="8348"/>
                  <a:pt x="5199585" y="0"/>
                </a:cubicBezTo>
                <a:cubicBezTo>
                  <a:pt x="5209873" y="8348"/>
                  <a:pt x="5215008" y="8348"/>
                  <a:pt x="5209873" y="8348"/>
                </a:cubicBezTo>
                <a:cubicBezTo>
                  <a:pt x="5204722" y="16683"/>
                  <a:pt x="5225295" y="0"/>
                  <a:pt x="5225295" y="16683"/>
                </a:cubicBezTo>
                <a:cubicBezTo>
                  <a:pt x="5204722" y="41714"/>
                  <a:pt x="5225295" y="58395"/>
                  <a:pt x="5179013" y="58395"/>
                </a:cubicBezTo>
                <a:cubicBezTo>
                  <a:pt x="5163588" y="41714"/>
                  <a:pt x="5143027" y="50060"/>
                  <a:pt x="5112180" y="58395"/>
                </a:cubicBezTo>
                <a:cubicBezTo>
                  <a:pt x="5112180" y="50060"/>
                  <a:pt x="5098035" y="47977"/>
                  <a:pt x="5085179" y="47977"/>
                </a:cubicBezTo>
                <a:lnTo>
                  <a:pt x="5067832" y="54228"/>
                </a:lnTo>
                <a:lnTo>
                  <a:pt x="5086470" y="50060"/>
                </a:lnTo>
                <a:cubicBezTo>
                  <a:pt x="5081333" y="58395"/>
                  <a:pt x="5107044" y="58395"/>
                  <a:pt x="5101894" y="66743"/>
                </a:cubicBezTo>
                <a:cubicBezTo>
                  <a:pt x="5060760" y="66743"/>
                  <a:pt x="5050486" y="66743"/>
                  <a:pt x="5045336" y="50060"/>
                </a:cubicBezTo>
                <a:cubicBezTo>
                  <a:pt x="4993929" y="58395"/>
                  <a:pt x="4968218" y="50060"/>
                  <a:pt x="4901374" y="58395"/>
                </a:cubicBezTo>
                <a:cubicBezTo>
                  <a:pt x="4896236" y="66743"/>
                  <a:pt x="4916797" y="66743"/>
                  <a:pt x="4901374" y="66743"/>
                </a:cubicBezTo>
                <a:cubicBezTo>
                  <a:pt x="4885950" y="66743"/>
                  <a:pt x="4880814" y="75091"/>
                  <a:pt x="4855102" y="75091"/>
                </a:cubicBezTo>
                <a:cubicBezTo>
                  <a:pt x="4860240" y="66743"/>
                  <a:pt x="4860240" y="66743"/>
                  <a:pt x="4849965" y="66743"/>
                </a:cubicBezTo>
                <a:cubicBezTo>
                  <a:pt x="4834543" y="75091"/>
                  <a:pt x="4819106" y="58395"/>
                  <a:pt x="4819106" y="75091"/>
                </a:cubicBezTo>
                <a:cubicBezTo>
                  <a:pt x="4803695" y="75091"/>
                  <a:pt x="4803695" y="66743"/>
                  <a:pt x="4793408" y="66743"/>
                </a:cubicBezTo>
                <a:cubicBezTo>
                  <a:pt x="4788259" y="66743"/>
                  <a:pt x="4793408" y="75091"/>
                  <a:pt x="4788259" y="75091"/>
                </a:cubicBezTo>
                <a:cubicBezTo>
                  <a:pt x="4772835" y="83426"/>
                  <a:pt x="4767699" y="83426"/>
                  <a:pt x="4757425" y="75091"/>
                </a:cubicBezTo>
                <a:cubicBezTo>
                  <a:pt x="4757425" y="83426"/>
                  <a:pt x="4757425" y="91774"/>
                  <a:pt x="4752274" y="91774"/>
                </a:cubicBezTo>
                <a:cubicBezTo>
                  <a:pt x="4772835" y="91774"/>
                  <a:pt x="4772835" y="100121"/>
                  <a:pt x="4777984" y="100121"/>
                </a:cubicBezTo>
                <a:lnTo>
                  <a:pt x="4803695" y="100121"/>
                </a:lnTo>
                <a:cubicBezTo>
                  <a:pt x="4798546" y="108455"/>
                  <a:pt x="4788259" y="108455"/>
                  <a:pt x="4788259" y="116804"/>
                </a:cubicBezTo>
                <a:cubicBezTo>
                  <a:pt x="4808833" y="125152"/>
                  <a:pt x="4819106" y="91774"/>
                  <a:pt x="4860240" y="100121"/>
                </a:cubicBezTo>
                <a:cubicBezTo>
                  <a:pt x="4829393" y="100121"/>
                  <a:pt x="4855102" y="108455"/>
                  <a:pt x="4844816" y="116804"/>
                </a:cubicBezTo>
                <a:lnTo>
                  <a:pt x="4865072" y="119023"/>
                </a:lnTo>
                <a:lnTo>
                  <a:pt x="4840932" y="131904"/>
                </a:lnTo>
                <a:cubicBezTo>
                  <a:pt x="4831911" y="134649"/>
                  <a:pt x="4822890" y="136490"/>
                  <a:pt x="4815146" y="140155"/>
                </a:cubicBezTo>
                <a:lnTo>
                  <a:pt x="4851257" y="140155"/>
                </a:lnTo>
                <a:lnTo>
                  <a:pt x="4866034" y="119117"/>
                </a:lnTo>
                <a:lnTo>
                  <a:pt x="4902019" y="123054"/>
                </a:lnTo>
                <a:cubicBezTo>
                  <a:pt x="4916797" y="129319"/>
                  <a:pt x="4919379" y="137667"/>
                  <a:pt x="4885950" y="141835"/>
                </a:cubicBezTo>
                <a:cubicBezTo>
                  <a:pt x="4885950" y="150181"/>
                  <a:pt x="4896236" y="150181"/>
                  <a:pt x="4911661" y="150181"/>
                </a:cubicBezTo>
                <a:cubicBezTo>
                  <a:pt x="4906524" y="141835"/>
                  <a:pt x="4911661" y="141835"/>
                  <a:pt x="4921948" y="141835"/>
                </a:cubicBezTo>
                <a:cubicBezTo>
                  <a:pt x="4927084" y="133487"/>
                  <a:pt x="4916797" y="125152"/>
                  <a:pt x="4927084" y="116804"/>
                </a:cubicBezTo>
                <a:cubicBezTo>
                  <a:pt x="4942508" y="116804"/>
                  <a:pt x="4957931" y="125152"/>
                  <a:pt x="4968218" y="108455"/>
                </a:cubicBezTo>
                <a:cubicBezTo>
                  <a:pt x="5014489" y="116804"/>
                  <a:pt x="5060760" y="108455"/>
                  <a:pt x="5107044" y="108455"/>
                </a:cubicBezTo>
                <a:lnTo>
                  <a:pt x="5207317" y="102652"/>
                </a:lnTo>
                <a:cubicBezTo>
                  <a:pt x="5190589" y="112636"/>
                  <a:pt x="5181593" y="112636"/>
                  <a:pt x="5179013" y="116804"/>
                </a:cubicBezTo>
                <a:cubicBezTo>
                  <a:pt x="5194448" y="116804"/>
                  <a:pt x="5163588" y="116804"/>
                  <a:pt x="5184161" y="125152"/>
                </a:cubicBezTo>
                <a:cubicBezTo>
                  <a:pt x="5143027" y="125152"/>
                  <a:pt x="5107044" y="125152"/>
                  <a:pt x="5086470" y="141835"/>
                </a:cubicBezTo>
                <a:cubicBezTo>
                  <a:pt x="5122467" y="133487"/>
                  <a:pt x="5071046" y="158516"/>
                  <a:pt x="5096757" y="158516"/>
                </a:cubicBezTo>
                <a:cubicBezTo>
                  <a:pt x="5104462" y="146000"/>
                  <a:pt x="5118609" y="141835"/>
                  <a:pt x="5134031" y="141835"/>
                </a:cubicBezTo>
                <a:lnTo>
                  <a:pt x="5177899" y="149965"/>
                </a:lnTo>
                <a:lnTo>
                  <a:pt x="5153314" y="158516"/>
                </a:lnTo>
                <a:lnTo>
                  <a:pt x="5215008" y="158516"/>
                </a:lnTo>
                <a:cubicBezTo>
                  <a:pt x="5209873" y="166864"/>
                  <a:pt x="5209873" y="175212"/>
                  <a:pt x="5194448" y="175212"/>
                </a:cubicBezTo>
                <a:cubicBezTo>
                  <a:pt x="5173875" y="175212"/>
                  <a:pt x="5179013" y="166864"/>
                  <a:pt x="5158451" y="175212"/>
                </a:cubicBezTo>
                <a:cubicBezTo>
                  <a:pt x="5144307" y="173114"/>
                  <a:pt x="5140458" y="175212"/>
                  <a:pt x="5132741" y="175212"/>
                </a:cubicBezTo>
                <a:lnTo>
                  <a:pt x="5127604" y="158516"/>
                </a:lnTo>
                <a:cubicBezTo>
                  <a:pt x="5117318" y="166864"/>
                  <a:pt x="5096757" y="175212"/>
                  <a:pt x="5071046" y="183547"/>
                </a:cubicBezTo>
                <a:cubicBezTo>
                  <a:pt x="5101894" y="183547"/>
                  <a:pt x="5143027" y="208577"/>
                  <a:pt x="5173875" y="191895"/>
                </a:cubicBezTo>
                <a:cubicBezTo>
                  <a:pt x="5173875" y="200228"/>
                  <a:pt x="5189299" y="208577"/>
                  <a:pt x="5179013" y="216925"/>
                </a:cubicBezTo>
                <a:cubicBezTo>
                  <a:pt x="5158451" y="208577"/>
                  <a:pt x="5158451" y="208577"/>
                  <a:pt x="5132741" y="216925"/>
                </a:cubicBezTo>
                <a:cubicBezTo>
                  <a:pt x="5096757" y="208577"/>
                  <a:pt x="5117318" y="191895"/>
                  <a:pt x="5071046" y="191895"/>
                </a:cubicBezTo>
                <a:cubicBezTo>
                  <a:pt x="5071046" y="183547"/>
                  <a:pt x="5065910" y="183547"/>
                  <a:pt x="5055623" y="183547"/>
                </a:cubicBezTo>
                <a:cubicBezTo>
                  <a:pt x="5060760" y="183547"/>
                  <a:pt x="5055623" y="191895"/>
                  <a:pt x="5045336" y="191895"/>
                </a:cubicBezTo>
                <a:cubicBezTo>
                  <a:pt x="5040199" y="183547"/>
                  <a:pt x="5040199" y="183547"/>
                  <a:pt x="5040199" y="175212"/>
                </a:cubicBezTo>
                <a:lnTo>
                  <a:pt x="5014489" y="175212"/>
                </a:lnTo>
                <a:lnTo>
                  <a:pt x="5035049" y="166864"/>
                </a:lnTo>
                <a:cubicBezTo>
                  <a:pt x="5035049" y="158516"/>
                  <a:pt x="4993929" y="150181"/>
                  <a:pt x="4978492" y="158516"/>
                </a:cubicBezTo>
                <a:cubicBezTo>
                  <a:pt x="4988779" y="158516"/>
                  <a:pt x="4993929" y="158516"/>
                  <a:pt x="4999065" y="166864"/>
                </a:cubicBezTo>
                <a:cubicBezTo>
                  <a:pt x="4988779" y="166864"/>
                  <a:pt x="4988779" y="175212"/>
                  <a:pt x="4983642" y="175212"/>
                </a:cubicBezTo>
                <a:cubicBezTo>
                  <a:pt x="4963080" y="175212"/>
                  <a:pt x="4973355" y="166864"/>
                  <a:pt x="4963080" y="158516"/>
                </a:cubicBezTo>
                <a:cubicBezTo>
                  <a:pt x="4952795" y="166864"/>
                  <a:pt x="4957931" y="150181"/>
                  <a:pt x="4952795" y="158516"/>
                </a:cubicBezTo>
                <a:cubicBezTo>
                  <a:pt x="4947645" y="158516"/>
                  <a:pt x="4947645" y="166864"/>
                  <a:pt x="4932221" y="166864"/>
                </a:cubicBezTo>
                <a:cubicBezTo>
                  <a:pt x="4880814" y="183547"/>
                  <a:pt x="4839680" y="150181"/>
                  <a:pt x="4788259" y="175212"/>
                </a:cubicBezTo>
                <a:cubicBezTo>
                  <a:pt x="4783121" y="166864"/>
                  <a:pt x="4767699" y="166864"/>
                  <a:pt x="4757425" y="166864"/>
                </a:cubicBezTo>
                <a:cubicBezTo>
                  <a:pt x="4762563" y="175212"/>
                  <a:pt x="4772835" y="183547"/>
                  <a:pt x="4777984" y="191895"/>
                </a:cubicBezTo>
                <a:cubicBezTo>
                  <a:pt x="4798546" y="191895"/>
                  <a:pt x="4849965" y="183547"/>
                  <a:pt x="4865389" y="191895"/>
                </a:cubicBezTo>
                <a:cubicBezTo>
                  <a:pt x="4849965" y="191895"/>
                  <a:pt x="4829393" y="200228"/>
                  <a:pt x="4819106" y="191895"/>
                </a:cubicBezTo>
                <a:cubicBezTo>
                  <a:pt x="4819106" y="200228"/>
                  <a:pt x="4824255" y="208577"/>
                  <a:pt x="4819106" y="208577"/>
                </a:cubicBezTo>
                <a:cubicBezTo>
                  <a:pt x="4757425" y="208577"/>
                  <a:pt x="4685431" y="233608"/>
                  <a:pt x="4634022" y="225260"/>
                </a:cubicBezTo>
                <a:cubicBezTo>
                  <a:pt x="4644310" y="225260"/>
                  <a:pt x="4639159" y="233608"/>
                  <a:pt x="4644310" y="233608"/>
                </a:cubicBezTo>
                <a:cubicBezTo>
                  <a:pt x="4664869" y="225260"/>
                  <a:pt x="4690582" y="225260"/>
                  <a:pt x="4711140" y="233608"/>
                </a:cubicBezTo>
                <a:cubicBezTo>
                  <a:pt x="4741987" y="216925"/>
                  <a:pt x="4798546" y="216925"/>
                  <a:pt x="4834543" y="208577"/>
                </a:cubicBezTo>
                <a:cubicBezTo>
                  <a:pt x="4839680" y="225260"/>
                  <a:pt x="4885950" y="225260"/>
                  <a:pt x="4880814" y="241941"/>
                </a:cubicBezTo>
                <a:cubicBezTo>
                  <a:pt x="4896236" y="241941"/>
                  <a:pt x="4921948" y="233608"/>
                  <a:pt x="4927084" y="233608"/>
                </a:cubicBezTo>
                <a:cubicBezTo>
                  <a:pt x="4911661" y="241941"/>
                  <a:pt x="4916797" y="250289"/>
                  <a:pt x="4906524" y="250289"/>
                </a:cubicBezTo>
                <a:cubicBezTo>
                  <a:pt x="4916797" y="250289"/>
                  <a:pt x="4927084" y="258637"/>
                  <a:pt x="4947645" y="250289"/>
                </a:cubicBezTo>
                <a:cubicBezTo>
                  <a:pt x="4947645" y="258637"/>
                  <a:pt x="4937371" y="266972"/>
                  <a:pt x="4952795" y="266972"/>
                </a:cubicBezTo>
                <a:cubicBezTo>
                  <a:pt x="4999065" y="258637"/>
                  <a:pt x="5045336" y="250289"/>
                  <a:pt x="5091607" y="266972"/>
                </a:cubicBezTo>
                <a:cubicBezTo>
                  <a:pt x="5086470" y="283668"/>
                  <a:pt x="5050486" y="275320"/>
                  <a:pt x="5029912" y="283668"/>
                </a:cubicBezTo>
                <a:cubicBezTo>
                  <a:pt x="5050486" y="283668"/>
                  <a:pt x="5004203" y="283668"/>
                  <a:pt x="5009352" y="292001"/>
                </a:cubicBezTo>
                <a:cubicBezTo>
                  <a:pt x="5024776" y="292001"/>
                  <a:pt x="5024776" y="308698"/>
                  <a:pt x="5014489" y="308698"/>
                </a:cubicBezTo>
                <a:cubicBezTo>
                  <a:pt x="5004203" y="308698"/>
                  <a:pt x="4993929" y="308698"/>
                  <a:pt x="4993929" y="292001"/>
                </a:cubicBezTo>
                <a:cubicBezTo>
                  <a:pt x="4983642" y="300349"/>
                  <a:pt x="4968218" y="300349"/>
                  <a:pt x="4973355" y="308698"/>
                </a:cubicBezTo>
                <a:cubicBezTo>
                  <a:pt x="4999065" y="300349"/>
                  <a:pt x="4978492" y="325381"/>
                  <a:pt x="4988779" y="317032"/>
                </a:cubicBezTo>
                <a:cubicBezTo>
                  <a:pt x="4988779" y="317032"/>
                  <a:pt x="4993929" y="308698"/>
                  <a:pt x="5004203" y="308698"/>
                </a:cubicBezTo>
                <a:cubicBezTo>
                  <a:pt x="5009352" y="325381"/>
                  <a:pt x="5029912" y="308698"/>
                  <a:pt x="5040199" y="300349"/>
                </a:cubicBezTo>
                <a:cubicBezTo>
                  <a:pt x="5055623" y="308698"/>
                  <a:pt x="5112180" y="283668"/>
                  <a:pt x="5137891" y="300349"/>
                </a:cubicBezTo>
                <a:cubicBezTo>
                  <a:pt x="5127604" y="308698"/>
                  <a:pt x="5112180" y="308698"/>
                  <a:pt x="5096757" y="308698"/>
                </a:cubicBezTo>
                <a:cubicBezTo>
                  <a:pt x="5096757" y="317032"/>
                  <a:pt x="5081333" y="325381"/>
                  <a:pt x="5060760" y="333729"/>
                </a:cubicBezTo>
                <a:cubicBezTo>
                  <a:pt x="5050486" y="325381"/>
                  <a:pt x="5060760" y="325381"/>
                  <a:pt x="5060760" y="317032"/>
                </a:cubicBezTo>
                <a:cubicBezTo>
                  <a:pt x="5055623" y="321213"/>
                  <a:pt x="5047917" y="327463"/>
                  <a:pt x="5039554" y="330589"/>
                </a:cubicBezTo>
                <a:lnTo>
                  <a:pt x="5019335" y="326380"/>
                </a:lnTo>
                <a:lnTo>
                  <a:pt x="5032481" y="321213"/>
                </a:lnTo>
                <a:cubicBezTo>
                  <a:pt x="5037630" y="319129"/>
                  <a:pt x="5040199" y="317032"/>
                  <a:pt x="5035049" y="317032"/>
                </a:cubicBezTo>
                <a:lnTo>
                  <a:pt x="5014489" y="325381"/>
                </a:lnTo>
                <a:lnTo>
                  <a:pt x="4996497" y="339979"/>
                </a:lnTo>
                <a:cubicBezTo>
                  <a:pt x="4983642" y="346229"/>
                  <a:pt x="4970786" y="350410"/>
                  <a:pt x="4957931" y="350410"/>
                </a:cubicBezTo>
                <a:cubicBezTo>
                  <a:pt x="4957931" y="358758"/>
                  <a:pt x="4957931" y="367093"/>
                  <a:pt x="4963080" y="367093"/>
                </a:cubicBezTo>
                <a:cubicBezTo>
                  <a:pt x="4916797" y="375441"/>
                  <a:pt x="4870527" y="400471"/>
                  <a:pt x="4844816" y="383774"/>
                </a:cubicBezTo>
                <a:cubicBezTo>
                  <a:pt x="4829393" y="383774"/>
                  <a:pt x="4793408" y="383774"/>
                  <a:pt x="4788259" y="392122"/>
                </a:cubicBezTo>
                <a:cubicBezTo>
                  <a:pt x="4808833" y="392122"/>
                  <a:pt x="4808833" y="408805"/>
                  <a:pt x="4819106" y="400471"/>
                </a:cubicBezTo>
                <a:cubicBezTo>
                  <a:pt x="4803695" y="408805"/>
                  <a:pt x="4793408" y="417153"/>
                  <a:pt x="4783121" y="425502"/>
                </a:cubicBezTo>
                <a:cubicBezTo>
                  <a:pt x="4777984" y="417153"/>
                  <a:pt x="4747137" y="425502"/>
                  <a:pt x="4736850" y="425502"/>
                </a:cubicBezTo>
                <a:cubicBezTo>
                  <a:pt x="4731714" y="417153"/>
                  <a:pt x="4757425" y="425502"/>
                  <a:pt x="4752274" y="417153"/>
                </a:cubicBezTo>
                <a:cubicBezTo>
                  <a:pt x="4695718" y="400471"/>
                  <a:pt x="4603176" y="425502"/>
                  <a:pt x="4546618" y="417153"/>
                </a:cubicBezTo>
                <a:cubicBezTo>
                  <a:pt x="4551754" y="412986"/>
                  <a:pt x="4563320" y="412986"/>
                  <a:pt x="4574252" y="411945"/>
                </a:cubicBezTo>
                <a:lnTo>
                  <a:pt x="4592296" y="403231"/>
                </a:lnTo>
                <a:cubicBezTo>
                  <a:pt x="4623737" y="400471"/>
                  <a:pt x="4654584" y="392122"/>
                  <a:pt x="4675156" y="400471"/>
                </a:cubicBezTo>
                <a:cubicBezTo>
                  <a:pt x="4685431" y="400471"/>
                  <a:pt x="4675156" y="392122"/>
                  <a:pt x="4690582" y="392122"/>
                </a:cubicBezTo>
                <a:lnTo>
                  <a:pt x="4716127" y="390553"/>
                </a:lnTo>
                <a:cubicBezTo>
                  <a:pt x="4756133" y="382733"/>
                  <a:pt x="4817828" y="379609"/>
                  <a:pt x="4844816" y="367093"/>
                </a:cubicBezTo>
                <a:cubicBezTo>
                  <a:pt x="4855102" y="375441"/>
                  <a:pt x="4870527" y="367093"/>
                  <a:pt x="4875678" y="358758"/>
                </a:cubicBezTo>
                <a:cubicBezTo>
                  <a:pt x="4855102" y="367093"/>
                  <a:pt x="4855102" y="358758"/>
                  <a:pt x="4844816" y="358758"/>
                </a:cubicBezTo>
                <a:cubicBezTo>
                  <a:pt x="4844816" y="358758"/>
                  <a:pt x="4819106" y="367093"/>
                  <a:pt x="4813968" y="358758"/>
                </a:cubicBezTo>
                <a:cubicBezTo>
                  <a:pt x="4813968" y="358758"/>
                  <a:pt x="4829393" y="358758"/>
                  <a:pt x="4829393" y="350410"/>
                </a:cubicBezTo>
                <a:cubicBezTo>
                  <a:pt x="4803695" y="350410"/>
                  <a:pt x="4777984" y="367093"/>
                  <a:pt x="4762563" y="358758"/>
                </a:cubicBezTo>
                <a:cubicBezTo>
                  <a:pt x="4783121" y="358758"/>
                  <a:pt x="4767699" y="342062"/>
                  <a:pt x="4777984" y="342062"/>
                </a:cubicBezTo>
                <a:cubicBezTo>
                  <a:pt x="4803695" y="350410"/>
                  <a:pt x="4844816" y="333729"/>
                  <a:pt x="4849965" y="325381"/>
                </a:cubicBezTo>
                <a:cubicBezTo>
                  <a:pt x="4819106" y="333729"/>
                  <a:pt x="4824255" y="317032"/>
                  <a:pt x="4803695" y="308698"/>
                </a:cubicBezTo>
                <a:cubicBezTo>
                  <a:pt x="4819106" y="308698"/>
                  <a:pt x="4813968" y="317032"/>
                  <a:pt x="4829393" y="317032"/>
                </a:cubicBezTo>
                <a:cubicBezTo>
                  <a:pt x="4829393" y="300349"/>
                  <a:pt x="4813968" y="292001"/>
                  <a:pt x="4798546" y="292001"/>
                </a:cubicBezTo>
                <a:cubicBezTo>
                  <a:pt x="4813968" y="292001"/>
                  <a:pt x="4808833" y="283668"/>
                  <a:pt x="4813968" y="275320"/>
                </a:cubicBezTo>
                <a:cubicBezTo>
                  <a:pt x="4798546" y="275320"/>
                  <a:pt x="4767699" y="283668"/>
                  <a:pt x="4783121" y="266972"/>
                </a:cubicBezTo>
                <a:cubicBezTo>
                  <a:pt x="4767699" y="266972"/>
                  <a:pt x="4741987" y="275320"/>
                  <a:pt x="4741987" y="266972"/>
                </a:cubicBezTo>
                <a:cubicBezTo>
                  <a:pt x="4752274" y="258637"/>
                  <a:pt x="4783121" y="258637"/>
                  <a:pt x="4783121" y="250289"/>
                </a:cubicBezTo>
                <a:cubicBezTo>
                  <a:pt x="4695718" y="292001"/>
                  <a:pt x="4649448" y="216925"/>
                  <a:pt x="4562041" y="250289"/>
                </a:cubicBezTo>
                <a:cubicBezTo>
                  <a:pt x="4567178" y="241941"/>
                  <a:pt x="4551754" y="241941"/>
                  <a:pt x="4541469" y="241941"/>
                </a:cubicBezTo>
                <a:cubicBezTo>
                  <a:pt x="4546618" y="225260"/>
                  <a:pt x="4562041" y="216925"/>
                  <a:pt x="4572328" y="208577"/>
                </a:cubicBezTo>
                <a:cubicBezTo>
                  <a:pt x="4582602" y="208577"/>
                  <a:pt x="4587752" y="208577"/>
                  <a:pt x="4598025" y="200228"/>
                </a:cubicBezTo>
                <a:cubicBezTo>
                  <a:pt x="4613450" y="208577"/>
                  <a:pt x="4598025" y="216925"/>
                  <a:pt x="4618599" y="216925"/>
                </a:cubicBezTo>
                <a:cubicBezTo>
                  <a:pt x="4613450" y="208577"/>
                  <a:pt x="4613450" y="208577"/>
                  <a:pt x="4608312" y="200228"/>
                </a:cubicBezTo>
                <a:lnTo>
                  <a:pt x="4680293" y="200228"/>
                </a:lnTo>
                <a:cubicBezTo>
                  <a:pt x="4685431" y="191895"/>
                  <a:pt x="4700853" y="191895"/>
                  <a:pt x="4690582" y="175212"/>
                </a:cubicBezTo>
                <a:cubicBezTo>
                  <a:pt x="4654584" y="183547"/>
                  <a:pt x="4639159" y="175212"/>
                  <a:pt x="4608312" y="191895"/>
                </a:cubicBezTo>
                <a:cubicBezTo>
                  <a:pt x="4618599" y="183547"/>
                  <a:pt x="4587752" y="166864"/>
                  <a:pt x="4577467" y="183547"/>
                </a:cubicBezTo>
                <a:cubicBezTo>
                  <a:pt x="4587752" y="183547"/>
                  <a:pt x="4598025" y="175212"/>
                  <a:pt x="4598025" y="183547"/>
                </a:cubicBezTo>
                <a:cubicBezTo>
                  <a:pt x="4577467" y="191895"/>
                  <a:pt x="4562041" y="208577"/>
                  <a:pt x="4562041" y="191895"/>
                </a:cubicBezTo>
                <a:cubicBezTo>
                  <a:pt x="4567178" y="200228"/>
                  <a:pt x="4577467" y="191895"/>
                  <a:pt x="4577467" y="191895"/>
                </a:cubicBezTo>
                <a:cubicBezTo>
                  <a:pt x="4562041" y="191895"/>
                  <a:pt x="4577467" y="183547"/>
                  <a:pt x="4562041" y="183547"/>
                </a:cubicBezTo>
                <a:cubicBezTo>
                  <a:pt x="4551754" y="191895"/>
                  <a:pt x="4510621" y="200228"/>
                  <a:pt x="4495197" y="191895"/>
                </a:cubicBezTo>
                <a:lnTo>
                  <a:pt x="4520907" y="175212"/>
                </a:lnTo>
                <a:cubicBezTo>
                  <a:pt x="4523476" y="166864"/>
                  <a:pt x="4522198" y="168947"/>
                  <a:pt x="4517693" y="173114"/>
                </a:cubicBezTo>
                <a:lnTo>
                  <a:pt x="4498258" y="182125"/>
                </a:lnTo>
                <a:lnTo>
                  <a:pt x="4476559" y="188769"/>
                </a:lnTo>
                <a:cubicBezTo>
                  <a:pt x="4466920" y="196061"/>
                  <a:pt x="4461781" y="204409"/>
                  <a:pt x="4459213" y="208577"/>
                </a:cubicBezTo>
                <a:cubicBezTo>
                  <a:pt x="4443790" y="216925"/>
                  <a:pt x="4454063" y="200228"/>
                  <a:pt x="4443790" y="200228"/>
                </a:cubicBezTo>
                <a:cubicBezTo>
                  <a:pt x="4443790" y="216925"/>
                  <a:pt x="4418080" y="216925"/>
                  <a:pt x="4402656" y="225260"/>
                </a:cubicBezTo>
                <a:cubicBezTo>
                  <a:pt x="4412942" y="225260"/>
                  <a:pt x="4423216" y="233608"/>
                  <a:pt x="4412942" y="241941"/>
                </a:cubicBezTo>
                <a:cubicBezTo>
                  <a:pt x="4376946" y="233608"/>
                  <a:pt x="4315251" y="250289"/>
                  <a:pt x="4289541" y="241941"/>
                </a:cubicBezTo>
                <a:cubicBezTo>
                  <a:pt x="4294677" y="241941"/>
                  <a:pt x="4304965" y="233608"/>
                  <a:pt x="4289541" y="233608"/>
                </a:cubicBezTo>
                <a:cubicBezTo>
                  <a:pt x="4289541" y="250289"/>
                  <a:pt x="4243270" y="233608"/>
                  <a:pt x="4232983" y="241941"/>
                </a:cubicBezTo>
                <a:cubicBezTo>
                  <a:pt x="4227845" y="258637"/>
                  <a:pt x="4253543" y="241941"/>
                  <a:pt x="4248407" y="258637"/>
                </a:cubicBezTo>
                <a:cubicBezTo>
                  <a:pt x="4222696" y="258637"/>
                  <a:pt x="4232983" y="275320"/>
                  <a:pt x="4212423" y="275320"/>
                </a:cubicBezTo>
                <a:cubicBezTo>
                  <a:pt x="4191849" y="266972"/>
                  <a:pt x="4125017" y="283668"/>
                  <a:pt x="4104445" y="292001"/>
                </a:cubicBezTo>
                <a:cubicBezTo>
                  <a:pt x="4114730" y="300349"/>
                  <a:pt x="4135292" y="283668"/>
                  <a:pt x="4140427" y="292001"/>
                </a:cubicBezTo>
                <a:cubicBezTo>
                  <a:pt x="4135292" y="300349"/>
                  <a:pt x="4140427" y="317032"/>
                  <a:pt x="4130155" y="317032"/>
                </a:cubicBezTo>
                <a:cubicBezTo>
                  <a:pt x="4119868" y="317032"/>
                  <a:pt x="4094158" y="325381"/>
                  <a:pt x="4083883" y="333729"/>
                </a:cubicBezTo>
                <a:cubicBezTo>
                  <a:pt x="4104445" y="333729"/>
                  <a:pt x="4114730" y="333729"/>
                  <a:pt x="4094158" y="342062"/>
                </a:cubicBezTo>
                <a:cubicBezTo>
                  <a:pt x="4135292" y="342062"/>
                  <a:pt x="4161002" y="325381"/>
                  <a:pt x="4207273" y="325381"/>
                </a:cubicBezTo>
                <a:cubicBezTo>
                  <a:pt x="4217560" y="317032"/>
                  <a:pt x="4238120" y="308698"/>
                  <a:pt x="4243270" y="317032"/>
                </a:cubicBezTo>
                <a:cubicBezTo>
                  <a:pt x="4243270" y="325381"/>
                  <a:pt x="4212423" y="325381"/>
                  <a:pt x="4212423" y="333729"/>
                </a:cubicBezTo>
                <a:cubicBezTo>
                  <a:pt x="4227845" y="333729"/>
                  <a:pt x="4274117" y="317032"/>
                  <a:pt x="4274117" y="333729"/>
                </a:cubicBezTo>
                <a:lnTo>
                  <a:pt x="4299827" y="325381"/>
                </a:lnTo>
                <a:cubicBezTo>
                  <a:pt x="4294677" y="308698"/>
                  <a:pt x="4361522" y="308698"/>
                  <a:pt x="4346098" y="325381"/>
                </a:cubicBezTo>
                <a:cubicBezTo>
                  <a:pt x="4371808" y="325381"/>
                  <a:pt x="4407792" y="317032"/>
                  <a:pt x="4412942" y="333729"/>
                </a:cubicBezTo>
                <a:cubicBezTo>
                  <a:pt x="4376946" y="333729"/>
                  <a:pt x="4351235" y="333729"/>
                  <a:pt x="4330675" y="350410"/>
                </a:cubicBezTo>
                <a:cubicBezTo>
                  <a:pt x="4340948" y="350410"/>
                  <a:pt x="4340948" y="358758"/>
                  <a:pt x="4356385" y="350410"/>
                </a:cubicBezTo>
                <a:cubicBezTo>
                  <a:pt x="4351235" y="342062"/>
                  <a:pt x="4366658" y="342062"/>
                  <a:pt x="4371808" y="342062"/>
                </a:cubicBezTo>
                <a:cubicBezTo>
                  <a:pt x="4371808" y="342062"/>
                  <a:pt x="4392370" y="333729"/>
                  <a:pt x="4397506" y="342062"/>
                </a:cubicBezTo>
                <a:cubicBezTo>
                  <a:pt x="4392370" y="350410"/>
                  <a:pt x="4407792" y="350410"/>
                  <a:pt x="4407792" y="358758"/>
                </a:cubicBezTo>
                <a:cubicBezTo>
                  <a:pt x="4387232" y="367093"/>
                  <a:pt x="4356385" y="358758"/>
                  <a:pt x="4335811" y="358758"/>
                </a:cubicBezTo>
                <a:cubicBezTo>
                  <a:pt x="4335811" y="375441"/>
                  <a:pt x="4366658" y="358758"/>
                  <a:pt x="4371808" y="367093"/>
                </a:cubicBezTo>
                <a:cubicBezTo>
                  <a:pt x="4371808" y="375441"/>
                  <a:pt x="4356385" y="375441"/>
                  <a:pt x="4356385" y="375441"/>
                </a:cubicBezTo>
                <a:cubicBezTo>
                  <a:pt x="4361522" y="383774"/>
                  <a:pt x="4392370" y="367093"/>
                  <a:pt x="4397506" y="375441"/>
                </a:cubicBezTo>
                <a:cubicBezTo>
                  <a:pt x="4387232" y="383774"/>
                  <a:pt x="4361522" y="383774"/>
                  <a:pt x="4361522" y="392122"/>
                </a:cubicBezTo>
                <a:cubicBezTo>
                  <a:pt x="4346098" y="392122"/>
                  <a:pt x="4330675" y="392122"/>
                  <a:pt x="4315251" y="383774"/>
                </a:cubicBezTo>
                <a:cubicBezTo>
                  <a:pt x="4325525" y="392122"/>
                  <a:pt x="4289541" y="400471"/>
                  <a:pt x="4289541" y="417153"/>
                </a:cubicBezTo>
                <a:cubicBezTo>
                  <a:pt x="4310101" y="408805"/>
                  <a:pt x="4346098" y="383774"/>
                  <a:pt x="4371808" y="408805"/>
                </a:cubicBezTo>
                <a:cubicBezTo>
                  <a:pt x="4397506" y="400471"/>
                  <a:pt x="4438639" y="392122"/>
                  <a:pt x="4454063" y="400471"/>
                </a:cubicBezTo>
                <a:cubicBezTo>
                  <a:pt x="4443790" y="400471"/>
                  <a:pt x="4428366" y="408805"/>
                  <a:pt x="4423216" y="417153"/>
                </a:cubicBezTo>
                <a:cubicBezTo>
                  <a:pt x="4438639" y="425502"/>
                  <a:pt x="4464352" y="400471"/>
                  <a:pt x="4484910" y="408805"/>
                </a:cubicBezTo>
                <a:cubicBezTo>
                  <a:pt x="4474637" y="408805"/>
                  <a:pt x="4469487" y="408805"/>
                  <a:pt x="4474637" y="417153"/>
                </a:cubicBezTo>
                <a:cubicBezTo>
                  <a:pt x="4490061" y="417153"/>
                  <a:pt x="4490061" y="408805"/>
                  <a:pt x="4495197" y="400471"/>
                </a:cubicBezTo>
                <a:cubicBezTo>
                  <a:pt x="4505485" y="400471"/>
                  <a:pt x="4526044" y="417153"/>
                  <a:pt x="4510621" y="425502"/>
                </a:cubicBezTo>
                <a:cubicBezTo>
                  <a:pt x="4443790" y="417153"/>
                  <a:pt x="4387232" y="442183"/>
                  <a:pt x="4320388" y="433835"/>
                </a:cubicBezTo>
                <a:lnTo>
                  <a:pt x="4376364" y="425231"/>
                </a:lnTo>
                <a:cubicBezTo>
                  <a:pt x="4400074" y="423404"/>
                  <a:pt x="4415510" y="421321"/>
                  <a:pt x="4423216" y="408805"/>
                </a:cubicBezTo>
                <a:cubicBezTo>
                  <a:pt x="4412942" y="417153"/>
                  <a:pt x="4403933" y="417153"/>
                  <a:pt x="4396227" y="417153"/>
                </a:cubicBezTo>
                <a:lnTo>
                  <a:pt x="4378197" y="424947"/>
                </a:lnTo>
                <a:lnTo>
                  <a:pt x="4353805" y="415069"/>
                </a:lnTo>
                <a:lnTo>
                  <a:pt x="4338127" y="416477"/>
                </a:lnTo>
                <a:cubicBezTo>
                  <a:pt x="4315251" y="425502"/>
                  <a:pt x="4315251" y="425502"/>
                  <a:pt x="4294677" y="425502"/>
                </a:cubicBezTo>
                <a:cubicBezTo>
                  <a:pt x="4294677" y="442183"/>
                  <a:pt x="4243270" y="442183"/>
                  <a:pt x="4243270" y="458866"/>
                </a:cubicBezTo>
                <a:cubicBezTo>
                  <a:pt x="4294677" y="433835"/>
                  <a:pt x="4351235" y="442183"/>
                  <a:pt x="4392370" y="450531"/>
                </a:cubicBezTo>
                <a:cubicBezTo>
                  <a:pt x="4407792" y="442183"/>
                  <a:pt x="4382082" y="442183"/>
                  <a:pt x="4397506" y="433835"/>
                </a:cubicBezTo>
                <a:cubicBezTo>
                  <a:pt x="4402656" y="433835"/>
                  <a:pt x="4407792" y="442183"/>
                  <a:pt x="4412942" y="442183"/>
                </a:cubicBezTo>
                <a:cubicBezTo>
                  <a:pt x="4402656" y="458866"/>
                  <a:pt x="4418080" y="450531"/>
                  <a:pt x="4433503" y="467214"/>
                </a:cubicBezTo>
                <a:cubicBezTo>
                  <a:pt x="4407792" y="475562"/>
                  <a:pt x="4412942" y="458866"/>
                  <a:pt x="4397506" y="458866"/>
                </a:cubicBezTo>
                <a:cubicBezTo>
                  <a:pt x="4382082" y="458866"/>
                  <a:pt x="4361522" y="475562"/>
                  <a:pt x="4356385" y="475562"/>
                </a:cubicBezTo>
                <a:cubicBezTo>
                  <a:pt x="4356385" y="467214"/>
                  <a:pt x="4351235" y="467214"/>
                  <a:pt x="4340948" y="467214"/>
                </a:cubicBezTo>
                <a:cubicBezTo>
                  <a:pt x="4346098" y="467214"/>
                  <a:pt x="4340948" y="475562"/>
                  <a:pt x="4335811" y="475562"/>
                </a:cubicBezTo>
                <a:cubicBezTo>
                  <a:pt x="4330675" y="458866"/>
                  <a:pt x="4315251" y="450531"/>
                  <a:pt x="4289541" y="458866"/>
                </a:cubicBezTo>
                <a:cubicBezTo>
                  <a:pt x="4268979" y="458866"/>
                  <a:pt x="4243270" y="467214"/>
                  <a:pt x="4222696" y="458866"/>
                </a:cubicBezTo>
                <a:cubicBezTo>
                  <a:pt x="4217560" y="467214"/>
                  <a:pt x="4202136" y="467214"/>
                  <a:pt x="4186711" y="475562"/>
                </a:cubicBezTo>
                <a:cubicBezTo>
                  <a:pt x="4181562" y="458866"/>
                  <a:pt x="4140427" y="483895"/>
                  <a:pt x="4135292" y="467214"/>
                </a:cubicBezTo>
                <a:cubicBezTo>
                  <a:pt x="4125017" y="500578"/>
                  <a:pt x="4196998" y="475562"/>
                  <a:pt x="4212423" y="483895"/>
                </a:cubicBezTo>
                <a:cubicBezTo>
                  <a:pt x="4181562" y="492243"/>
                  <a:pt x="4196998" y="492243"/>
                  <a:pt x="4207273" y="492243"/>
                </a:cubicBezTo>
                <a:cubicBezTo>
                  <a:pt x="4171289" y="517275"/>
                  <a:pt x="4119868" y="483895"/>
                  <a:pt x="4119868" y="500578"/>
                </a:cubicBezTo>
                <a:cubicBezTo>
                  <a:pt x="4109581" y="500578"/>
                  <a:pt x="4073596" y="492243"/>
                  <a:pt x="4078734" y="500578"/>
                </a:cubicBezTo>
                <a:cubicBezTo>
                  <a:pt x="4104445" y="500578"/>
                  <a:pt x="4083883" y="500578"/>
                  <a:pt x="4083883" y="517275"/>
                </a:cubicBezTo>
                <a:cubicBezTo>
                  <a:pt x="4089021" y="517275"/>
                  <a:pt x="4114730" y="500578"/>
                  <a:pt x="4125017" y="508926"/>
                </a:cubicBezTo>
                <a:cubicBezTo>
                  <a:pt x="4125017" y="517275"/>
                  <a:pt x="4089021" y="517275"/>
                  <a:pt x="4109581" y="517275"/>
                </a:cubicBezTo>
                <a:cubicBezTo>
                  <a:pt x="4130155" y="517275"/>
                  <a:pt x="4130155" y="517275"/>
                  <a:pt x="4140427" y="508926"/>
                </a:cubicBezTo>
                <a:cubicBezTo>
                  <a:pt x="4150715" y="508926"/>
                  <a:pt x="4150715" y="517275"/>
                  <a:pt x="4161002" y="517275"/>
                </a:cubicBezTo>
                <a:cubicBezTo>
                  <a:pt x="4171289" y="517275"/>
                  <a:pt x="4155864" y="508926"/>
                  <a:pt x="4176426" y="508926"/>
                </a:cubicBezTo>
                <a:cubicBezTo>
                  <a:pt x="4186711" y="533956"/>
                  <a:pt x="4253543" y="508926"/>
                  <a:pt x="4284404" y="517275"/>
                </a:cubicBezTo>
                <a:cubicBezTo>
                  <a:pt x="4212423" y="542304"/>
                  <a:pt x="4140427" y="542304"/>
                  <a:pt x="4094158" y="550639"/>
                </a:cubicBezTo>
                <a:lnTo>
                  <a:pt x="4078734" y="558987"/>
                </a:lnTo>
                <a:cubicBezTo>
                  <a:pt x="4078734" y="550639"/>
                  <a:pt x="4073596" y="550639"/>
                  <a:pt x="4068461" y="542304"/>
                </a:cubicBezTo>
                <a:cubicBezTo>
                  <a:pt x="4047887" y="558987"/>
                  <a:pt x="4047887" y="542304"/>
                  <a:pt x="4027327" y="542304"/>
                </a:cubicBezTo>
                <a:cubicBezTo>
                  <a:pt x="3986192" y="558987"/>
                  <a:pt x="3888500" y="567322"/>
                  <a:pt x="3852516" y="567322"/>
                </a:cubicBezTo>
                <a:cubicBezTo>
                  <a:pt x="3826806" y="567322"/>
                  <a:pt x="3739401" y="592351"/>
                  <a:pt x="3713691" y="575670"/>
                </a:cubicBezTo>
                <a:cubicBezTo>
                  <a:pt x="3693131" y="584016"/>
                  <a:pt x="3667420" y="592351"/>
                  <a:pt x="3646847" y="592351"/>
                </a:cubicBezTo>
                <a:lnTo>
                  <a:pt x="3600576" y="592351"/>
                </a:lnTo>
                <a:cubicBezTo>
                  <a:pt x="3600576" y="600699"/>
                  <a:pt x="3605725" y="600699"/>
                  <a:pt x="3600576" y="609047"/>
                </a:cubicBezTo>
                <a:cubicBezTo>
                  <a:pt x="3590301" y="609047"/>
                  <a:pt x="3585153" y="600699"/>
                  <a:pt x="3574878" y="592351"/>
                </a:cubicBezTo>
                <a:cubicBezTo>
                  <a:pt x="3564591" y="604867"/>
                  <a:pt x="3549169" y="606963"/>
                  <a:pt x="3532455" y="608006"/>
                </a:cubicBezTo>
                <a:lnTo>
                  <a:pt x="3502897" y="609047"/>
                </a:lnTo>
                <a:lnTo>
                  <a:pt x="3482323" y="617382"/>
                </a:lnTo>
                <a:cubicBezTo>
                  <a:pt x="3487473" y="621563"/>
                  <a:pt x="3493888" y="621563"/>
                  <a:pt x="3498392" y="619465"/>
                </a:cubicBezTo>
                <a:lnTo>
                  <a:pt x="3526887" y="609047"/>
                </a:lnTo>
                <a:cubicBezTo>
                  <a:pt x="3508035" y="617382"/>
                  <a:pt x="3533744" y="617382"/>
                  <a:pt x="3533744" y="617382"/>
                </a:cubicBezTo>
                <a:cubicBezTo>
                  <a:pt x="3523457" y="625730"/>
                  <a:pt x="3518320" y="625730"/>
                  <a:pt x="3513170" y="625730"/>
                </a:cubicBezTo>
                <a:cubicBezTo>
                  <a:pt x="3513170" y="650760"/>
                  <a:pt x="3564591" y="617382"/>
                  <a:pt x="3590301" y="609047"/>
                </a:cubicBezTo>
                <a:cubicBezTo>
                  <a:pt x="3616000" y="609047"/>
                  <a:pt x="3605725" y="634077"/>
                  <a:pt x="3636572" y="625730"/>
                </a:cubicBezTo>
                <a:cubicBezTo>
                  <a:pt x="3636572" y="617382"/>
                  <a:pt x="3626286" y="617382"/>
                  <a:pt x="3621150" y="617382"/>
                </a:cubicBezTo>
                <a:cubicBezTo>
                  <a:pt x="3646847" y="609047"/>
                  <a:pt x="3672557" y="600699"/>
                  <a:pt x="3687981" y="609047"/>
                </a:cubicBezTo>
                <a:cubicBezTo>
                  <a:pt x="3672557" y="609047"/>
                  <a:pt x="3687981" y="617382"/>
                  <a:pt x="3703416" y="617382"/>
                </a:cubicBezTo>
                <a:cubicBezTo>
                  <a:pt x="3713691" y="609047"/>
                  <a:pt x="3718828" y="609047"/>
                  <a:pt x="3739401" y="600699"/>
                </a:cubicBezTo>
                <a:cubicBezTo>
                  <a:pt x="3723978" y="617382"/>
                  <a:pt x="3770249" y="600699"/>
                  <a:pt x="3749687" y="617382"/>
                </a:cubicBezTo>
                <a:cubicBezTo>
                  <a:pt x="3775385" y="609047"/>
                  <a:pt x="3759962" y="609047"/>
                  <a:pt x="3775385" y="600699"/>
                </a:cubicBezTo>
                <a:cubicBezTo>
                  <a:pt x="3790822" y="609047"/>
                  <a:pt x="3775385" y="600699"/>
                  <a:pt x="3795959" y="592351"/>
                </a:cubicBezTo>
                <a:cubicBezTo>
                  <a:pt x="3801096" y="600699"/>
                  <a:pt x="3811382" y="592351"/>
                  <a:pt x="3801096" y="600699"/>
                </a:cubicBezTo>
                <a:cubicBezTo>
                  <a:pt x="3831943" y="600699"/>
                  <a:pt x="3847368" y="592351"/>
                  <a:pt x="3867940" y="592351"/>
                </a:cubicBezTo>
                <a:cubicBezTo>
                  <a:pt x="3873077" y="584016"/>
                  <a:pt x="3878214" y="584016"/>
                  <a:pt x="3883364" y="575670"/>
                </a:cubicBezTo>
                <a:cubicBezTo>
                  <a:pt x="3903924" y="575670"/>
                  <a:pt x="3924497" y="575670"/>
                  <a:pt x="3955345" y="567322"/>
                </a:cubicBezTo>
                <a:cubicBezTo>
                  <a:pt x="3955345" y="592351"/>
                  <a:pt x="4032464" y="575670"/>
                  <a:pt x="4063311" y="592351"/>
                </a:cubicBezTo>
                <a:cubicBezTo>
                  <a:pt x="4063311" y="584016"/>
                  <a:pt x="4058174" y="584016"/>
                  <a:pt x="4063311" y="575670"/>
                </a:cubicBezTo>
                <a:cubicBezTo>
                  <a:pt x="4074875" y="575670"/>
                  <a:pt x="4077772" y="585059"/>
                  <a:pt x="4085010" y="586235"/>
                </a:cubicBezTo>
                <a:cubicBezTo>
                  <a:pt x="4109327" y="584978"/>
                  <a:pt x="4136468" y="584978"/>
                  <a:pt x="4136468" y="567362"/>
                </a:cubicBezTo>
                <a:cubicBezTo>
                  <a:pt x="4128332" y="573964"/>
                  <a:pt x="4114073" y="570664"/>
                  <a:pt x="4102875" y="576034"/>
                </a:cubicBezTo>
                <a:lnTo>
                  <a:pt x="4081947" y="579836"/>
                </a:lnTo>
                <a:cubicBezTo>
                  <a:pt x="4076165" y="579836"/>
                  <a:pt x="4071029" y="579836"/>
                  <a:pt x="4073596" y="575670"/>
                </a:cubicBezTo>
                <a:cubicBezTo>
                  <a:pt x="4099308" y="567322"/>
                  <a:pt x="4145579" y="550639"/>
                  <a:pt x="4176426" y="550639"/>
                </a:cubicBezTo>
                <a:cubicBezTo>
                  <a:pt x="4161002" y="550639"/>
                  <a:pt x="4150715" y="567322"/>
                  <a:pt x="4155864" y="567322"/>
                </a:cubicBezTo>
                <a:cubicBezTo>
                  <a:pt x="4171289" y="558987"/>
                  <a:pt x="4176426" y="550639"/>
                  <a:pt x="4196998" y="550639"/>
                </a:cubicBezTo>
                <a:cubicBezTo>
                  <a:pt x="4191849" y="550639"/>
                  <a:pt x="4196998" y="558987"/>
                  <a:pt x="4191849" y="567322"/>
                </a:cubicBezTo>
                <a:cubicBezTo>
                  <a:pt x="4217560" y="567322"/>
                  <a:pt x="4248407" y="550639"/>
                  <a:pt x="4268979" y="550639"/>
                </a:cubicBezTo>
                <a:cubicBezTo>
                  <a:pt x="4222696" y="567322"/>
                  <a:pt x="4161002" y="567322"/>
                  <a:pt x="4145579" y="584016"/>
                </a:cubicBezTo>
                <a:cubicBezTo>
                  <a:pt x="4181562" y="567322"/>
                  <a:pt x="4227845" y="575670"/>
                  <a:pt x="4274117" y="567322"/>
                </a:cubicBezTo>
                <a:cubicBezTo>
                  <a:pt x="4274117" y="584016"/>
                  <a:pt x="4340948" y="550639"/>
                  <a:pt x="4361522" y="567322"/>
                </a:cubicBezTo>
                <a:cubicBezTo>
                  <a:pt x="4412942" y="542304"/>
                  <a:pt x="4505485" y="542304"/>
                  <a:pt x="4546618" y="550639"/>
                </a:cubicBezTo>
                <a:cubicBezTo>
                  <a:pt x="4551754" y="554820"/>
                  <a:pt x="4556905" y="552722"/>
                  <a:pt x="4561396" y="550639"/>
                </a:cubicBezTo>
                <a:cubicBezTo>
                  <a:pt x="4598025" y="533956"/>
                  <a:pt x="4608312" y="542304"/>
                  <a:pt x="4628872" y="533956"/>
                </a:cubicBezTo>
                <a:cubicBezTo>
                  <a:pt x="4628872" y="542304"/>
                  <a:pt x="4623737" y="542304"/>
                  <a:pt x="4623737" y="550639"/>
                </a:cubicBezTo>
                <a:cubicBezTo>
                  <a:pt x="4654584" y="542304"/>
                  <a:pt x="4654584" y="550639"/>
                  <a:pt x="4685431" y="550639"/>
                </a:cubicBezTo>
                <a:cubicBezTo>
                  <a:pt x="4680293" y="542304"/>
                  <a:pt x="4664869" y="542304"/>
                  <a:pt x="4685431" y="533956"/>
                </a:cubicBezTo>
                <a:cubicBezTo>
                  <a:pt x="4685431" y="542304"/>
                  <a:pt x="4700853" y="533956"/>
                  <a:pt x="4706003" y="542304"/>
                </a:cubicBezTo>
                <a:cubicBezTo>
                  <a:pt x="4716291" y="533956"/>
                  <a:pt x="4695718" y="533956"/>
                  <a:pt x="4716291" y="525609"/>
                </a:cubicBezTo>
                <a:cubicBezTo>
                  <a:pt x="4747137" y="525609"/>
                  <a:pt x="4747137" y="517275"/>
                  <a:pt x="4783121" y="517275"/>
                </a:cubicBezTo>
                <a:cubicBezTo>
                  <a:pt x="4777984" y="525609"/>
                  <a:pt x="4813968" y="525609"/>
                  <a:pt x="4798546" y="533956"/>
                </a:cubicBezTo>
                <a:cubicBezTo>
                  <a:pt x="4829393" y="533956"/>
                  <a:pt x="4839680" y="533956"/>
                  <a:pt x="4855102" y="525609"/>
                </a:cubicBezTo>
                <a:cubicBezTo>
                  <a:pt x="4849965" y="533956"/>
                  <a:pt x="4870527" y="533956"/>
                  <a:pt x="4855102" y="542304"/>
                </a:cubicBezTo>
                <a:lnTo>
                  <a:pt x="4875678" y="542304"/>
                </a:lnTo>
                <a:cubicBezTo>
                  <a:pt x="4870527" y="533956"/>
                  <a:pt x="4860240" y="525609"/>
                  <a:pt x="4875678" y="517275"/>
                </a:cubicBezTo>
                <a:cubicBezTo>
                  <a:pt x="4932221" y="517275"/>
                  <a:pt x="5004203" y="525609"/>
                  <a:pt x="5045336" y="500578"/>
                </a:cubicBezTo>
                <a:cubicBezTo>
                  <a:pt x="5045336" y="508926"/>
                  <a:pt x="5045336" y="517275"/>
                  <a:pt x="5040199" y="517275"/>
                </a:cubicBezTo>
                <a:lnTo>
                  <a:pt x="5065910" y="517275"/>
                </a:lnTo>
                <a:cubicBezTo>
                  <a:pt x="5060760" y="508926"/>
                  <a:pt x="5065910" y="500578"/>
                  <a:pt x="5081333" y="500578"/>
                </a:cubicBezTo>
                <a:cubicBezTo>
                  <a:pt x="5071046" y="517275"/>
                  <a:pt x="5091607" y="508926"/>
                  <a:pt x="5091607" y="517275"/>
                </a:cubicBezTo>
                <a:cubicBezTo>
                  <a:pt x="5071046" y="525609"/>
                  <a:pt x="5050486" y="517275"/>
                  <a:pt x="5019626" y="517275"/>
                </a:cubicBezTo>
                <a:cubicBezTo>
                  <a:pt x="5009352" y="533956"/>
                  <a:pt x="4947645" y="533956"/>
                  <a:pt x="4932221" y="533956"/>
                </a:cubicBezTo>
                <a:cubicBezTo>
                  <a:pt x="4957931" y="542304"/>
                  <a:pt x="5029912" y="533956"/>
                  <a:pt x="5050486" y="533956"/>
                </a:cubicBezTo>
                <a:cubicBezTo>
                  <a:pt x="5086470" y="533956"/>
                  <a:pt x="5112180" y="542304"/>
                  <a:pt x="5153314" y="542304"/>
                </a:cubicBezTo>
                <a:cubicBezTo>
                  <a:pt x="5148164" y="533956"/>
                  <a:pt x="5163588" y="533956"/>
                  <a:pt x="5168738" y="533956"/>
                </a:cubicBezTo>
                <a:cubicBezTo>
                  <a:pt x="5168738" y="517275"/>
                  <a:pt x="5158451" y="525609"/>
                  <a:pt x="5158451" y="517275"/>
                </a:cubicBezTo>
                <a:cubicBezTo>
                  <a:pt x="5137891" y="508926"/>
                  <a:pt x="5153314" y="525609"/>
                  <a:pt x="5137891" y="525609"/>
                </a:cubicBezTo>
                <a:cubicBezTo>
                  <a:pt x="5143027" y="508926"/>
                  <a:pt x="5112180" y="517275"/>
                  <a:pt x="5117318" y="500578"/>
                </a:cubicBezTo>
                <a:cubicBezTo>
                  <a:pt x="5143027" y="500578"/>
                  <a:pt x="5179013" y="508926"/>
                  <a:pt x="5184161" y="492243"/>
                </a:cubicBezTo>
                <a:lnTo>
                  <a:pt x="5209873" y="492243"/>
                </a:lnTo>
                <a:cubicBezTo>
                  <a:pt x="5204722" y="500578"/>
                  <a:pt x="5204722" y="508926"/>
                  <a:pt x="5199585" y="508926"/>
                </a:cubicBezTo>
                <a:cubicBezTo>
                  <a:pt x="5230433" y="508926"/>
                  <a:pt x="5194448" y="492243"/>
                  <a:pt x="5225295" y="492243"/>
                </a:cubicBezTo>
                <a:cubicBezTo>
                  <a:pt x="5235569" y="500578"/>
                  <a:pt x="5240719" y="500578"/>
                  <a:pt x="5245856" y="492243"/>
                </a:cubicBezTo>
                <a:cubicBezTo>
                  <a:pt x="5266417" y="500578"/>
                  <a:pt x="5240719" y="508926"/>
                  <a:pt x="5250994" y="517275"/>
                </a:cubicBezTo>
                <a:cubicBezTo>
                  <a:pt x="5250994" y="508926"/>
                  <a:pt x="5286990" y="508926"/>
                  <a:pt x="5286990" y="508926"/>
                </a:cubicBezTo>
                <a:cubicBezTo>
                  <a:pt x="5286990" y="517275"/>
                  <a:pt x="5286990" y="525609"/>
                  <a:pt x="5276703" y="525609"/>
                </a:cubicBezTo>
                <a:cubicBezTo>
                  <a:pt x="5281853" y="508926"/>
                  <a:pt x="5245856" y="525609"/>
                  <a:pt x="5230433" y="525609"/>
                </a:cubicBezTo>
                <a:cubicBezTo>
                  <a:pt x="5225295" y="525609"/>
                  <a:pt x="5225295" y="517275"/>
                  <a:pt x="5215008" y="517275"/>
                </a:cubicBezTo>
                <a:cubicBezTo>
                  <a:pt x="5215008" y="525609"/>
                  <a:pt x="5184161" y="517275"/>
                  <a:pt x="5179013" y="517275"/>
                </a:cubicBezTo>
                <a:cubicBezTo>
                  <a:pt x="5184161" y="533956"/>
                  <a:pt x="5215008" y="533956"/>
                  <a:pt x="5225295" y="533956"/>
                </a:cubicBezTo>
                <a:cubicBezTo>
                  <a:pt x="5225295" y="542304"/>
                  <a:pt x="5209873" y="533956"/>
                  <a:pt x="5199585" y="542304"/>
                </a:cubicBezTo>
                <a:cubicBezTo>
                  <a:pt x="5225295" y="542304"/>
                  <a:pt x="5245856" y="533956"/>
                  <a:pt x="5256142" y="542304"/>
                </a:cubicBezTo>
                <a:cubicBezTo>
                  <a:pt x="5256142" y="533956"/>
                  <a:pt x="5292126" y="542304"/>
                  <a:pt x="5276703" y="533956"/>
                </a:cubicBezTo>
                <a:cubicBezTo>
                  <a:pt x="5261279" y="525609"/>
                  <a:pt x="5250994" y="542304"/>
                  <a:pt x="5245856" y="533956"/>
                </a:cubicBezTo>
                <a:cubicBezTo>
                  <a:pt x="5266417" y="517275"/>
                  <a:pt x="5281853" y="533956"/>
                  <a:pt x="5302414" y="533956"/>
                </a:cubicBezTo>
                <a:cubicBezTo>
                  <a:pt x="5307550" y="525609"/>
                  <a:pt x="5281853" y="533956"/>
                  <a:pt x="5286990" y="525609"/>
                </a:cubicBezTo>
                <a:cubicBezTo>
                  <a:pt x="5328123" y="517275"/>
                  <a:pt x="5333260" y="525609"/>
                  <a:pt x="5353834" y="525609"/>
                </a:cubicBezTo>
                <a:cubicBezTo>
                  <a:pt x="5369257" y="525609"/>
                  <a:pt x="5343548" y="525609"/>
                  <a:pt x="5343548" y="517275"/>
                </a:cubicBezTo>
                <a:lnTo>
                  <a:pt x="5358971" y="517275"/>
                </a:lnTo>
                <a:cubicBezTo>
                  <a:pt x="5369257" y="517275"/>
                  <a:pt x="5379532" y="517275"/>
                  <a:pt x="5379532" y="525609"/>
                </a:cubicBezTo>
                <a:cubicBezTo>
                  <a:pt x="5379532" y="533956"/>
                  <a:pt x="5358971" y="533956"/>
                  <a:pt x="5364109" y="542304"/>
                </a:cubicBezTo>
                <a:cubicBezTo>
                  <a:pt x="5384681" y="533956"/>
                  <a:pt x="5389819" y="533956"/>
                  <a:pt x="5405241" y="542304"/>
                </a:cubicBezTo>
                <a:cubicBezTo>
                  <a:pt x="5415529" y="533956"/>
                  <a:pt x="5415529" y="525609"/>
                  <a:pt x="5430953" y="525609"/>
                </a:cubicBezTo>
                <a:cubicBezTo>
                  <a:pt x="5441238" y="525609"/>
                  <a:pt x="5441238" y="533956"/>
                  <a:pt x="5451513" y="533956"/>
                </a:cubicBezTo>
                <a:cubicBezTo>
                  <a:pt x="5461801" y="525609"/>
                  <a:pt x="5487509" y="525609"/>
                  <a:pt x="5513220" y="525609"/>
                </a:cubicBezTo>
                <a:cubicBezTo>
                  <a:pt x="5518356" y="517275"/>
                  <a:pt x="5528644" y="517275"/>
                  <a:pt x="5538918" y="508926"/>
                </a:cubicBezTo>
                <a:cubicBezTo>
                  <a:pt x="5513220" y="508926"/>
                  <a:pt x="5502934" y="517275"/>
                  <a:pt x="5492647" y="508926"/>
                </a:cubicBezTo>
                <a:cubicBezTo>
                  <a:pt x="5497796" y="508926"/>
                  <a:pt x="5502934" y="508926"/>
                  <a:pt x="5508071" y="500578"/>
                </a:cubicBezTo>
                <a:cubicBezTo>
                  <a:pt x="5492647" y="500578"/>
                  <a:pt x="5492647" y="508926"/>
                  <a:pt x="5482372" y="508926"/>
                </a:cubicBezTo>
                <a:cubicBezTo>
                  <a:pt x="5482372" y="492243"/>
                  <a:pt x="5446375" y="508926"/>
                  <a:pt x="5441238" y="508926"/>
                </a:cubicBezTo>
                <a:cubicBezTo>
                  <a:pt x="5446375" y="500578"/>
                  <a:pt x="5451513" y="500578"/>
                  <a:pt x="5446375" y="492243"/>
                </a:cubicBezTo>
                <a:cubicBezTo>
                  <a:pt x="5415529" y="500578"/>
                  <a:pt x="5374394" y="508926"/>
                  <a:pt x="5353834" y="492243"/>
                </a:cubicBezTo>
                <a:cubicBezTo>
                  <a:pt x="5358971" y="517275"/>
                  <a:pt x="5297276" y="500578"/>
                  <a:pt x="5317837" y="492243"/>
                </a:cubicBezTo>
                <a:cubicBezTo>
                  <a:pt x="5292126" y="492243"/>
                  <a:pt x="5312700" y="500578"/>
                  <a:pt x="5297276" y="500578"/>
                </a:cubicBezTo>
                <a:cubicBezTo>
                  <a:pt x="5292126" y="500578"/>
                  <a:pt x="5281853" y="500578"/>
                  <a:pt x="5281853" y="492243"/>
                </a:cubicBezTo>
                <a:cubicBezTo>
                  <a:pt x="5328123" y="467214"/>
                  <a:pt x="5358971" y="483895"/>
                  <a:pt x="5405241" y="492243"/>
                </a:cubicBezTo>
                <a:cubicBezTo>
                  <a:pt x="5436090" y="483895"/>
                  <a:pt x="5451513" y="483895"/>
                  <a:pt x="5472087" y="483895"/>
                </a:cubicBezTo>
                <a:cubicBezTo>
                  <a:pt x="5477224" y="483895"/>
                  <a:pt x="5528644" y="483895"/>
                  <a:pt x="5513220" y="475562"/>
                </a:cubicBezTo>
                <a:cubicBezTo>
                  <a:pt x="5502934" y="483895"/>
                  <a:pt x="5466949" y="475562"/>
                  <a:pt x="5466949" y="467214"/>
                </a:cubicBezTo>
                <a:cubicBezTo>
                  <a:pt x="5497796" y="467214"/>
                  <a:pt x="5513220" y="475562"/>
                  <a:pt x="5549205" y="467214"/>
                </a:cubicBezTo>
                <a:cubicBezTo>
                  <a:pt x="5544068" y="475562"/>
                  <a:pt x="5549205" y="475562"/>
                  <a:pt x="5559490" y="483895"/>
                </a:cubicBezTo>
                <a:cubicBezTo>
                  <a:pt x="5554341" y="467214"/>
                  <a:pt x="5590337" y="467214"/>
                  <a:pt x="5585202" y="475562"/>
                </a:cubicBezTo>
                <a:cubicBezTo>
                  <a:pt x="5631471" y="467214"/>
                  <a:pt x="5682893" y="483895"/>
                  <a:pt x="5739437" y="467214"/>
                </a:cubicBezTo>
                <a:cubicBezTo>
                  <a:pt x="5749724" y="483895"/>
                  <a:pt x="5780571" y="483895"/>
                  <a:pt x="5795995" y="475562"/>
                </a:cubicBezTo>
                <a:cubicBezTo>
                  <a:pt x="5811418" y="475562"/>
                  <a:pt x="5816568" y="483895"/>
                  <a:pt x="5821705" y="492243"/>
                </a:cubicBezTo>
                <a:cubicBezTo>
                  <a:pt x="5842279" y="483895"/>
                  <a:pt x="5801146" y="475562"/>
                  <a:pt x="5816568" y="475562"/>
                </a:cubicBezTo>
                <a:cubicBezTo>
                  <a:pt x="5831992" y="475562"/>
                  <a:pt x="5847416" y="475562"/>
                  <a:pt x="5852552" y="483895"/>
                </a:cubicBezTo>
                <a:cubicBezTo>
                  <a:pt x="5888549" y="483895"/>
                  <a:pt x="5970805" y="475562"/>
                  <a:pt x="6001652" y="483895"/>
                </a:cubicBezTo>
                <a:cubicBezTo>
                  <a:pt x="6017088" y="475562"/>
                  <a:pt x="6068497" y="475562"/>
                  <a:pt x="6109629" y="467214"/>
                </a:cubicBezTo>
                <a:cubicBezTo>
                  <a:pt x="6145613" y="467214"/>
                  <a:pt x="6176461" y="475562"/>
                  <a:pt x="6140478" y="483895"/>
                </a:cubicBezTo>
                <a:lnTo>
                  <a:pt x="6248456" y="483895"/>
                </a:lnTo>
                <a:cubicBezTo>
                  <a:pt x="6222744" y="483895"/>
                  <a:pt x="6258729" y="483895"/>
                  <a:pt x="6248456" y="492243"/>
                </a:cubicBezTo>
                <a:lnTo>
                  <a:pt x="6274153" y="492243"/>
                </a:lnTo>
                <a:cubicBezTo>
                  <a:pt x="6274153" y="483895"/>
                  <a:pt x="6310150" y="500578"/>
                  <a:pt x="6320424" y="492243"/>
                </a:cubicBezTo>
                <a:cubicBezTo>
                  <a:pt x="6320424" y="508926"/>
                  <a:pt x="6315287" y="508926"/>
                  <a:pt x="6294725" y="508926"/>
                </a:cubicBezTo>
                <a:cubicBezTo>
                  <a:pt x="6310150" y="517275"/>
                  <a:pt x="6294725" y="517275"/>
                  <a:pt x="6289576" y="525609"/>
                </a:cubicBezTo>
                <a:cubicBezTo>
                  <a:pt x="6356421" y="525609"/>
                  <a:pt x="6346134" y="525609"/>
                  <a:pt x="6402691" y="533956"/>
                </a:cubicBezTo>
                <a:cubicBezTo>
                  <a:pt x="6407828" y="517275"/>
                  <a:pt x="6376981" y="525609"/>
                  <a:pt x="6376981" y="517275"/>
                </a:cubicBezTo>
                <a:lnTo>
                  <a:pt x="6402691" y="517275"/>
                </a:lnTo>
                <a:cubicBezTo>
                  <a:pt x="6392405" y="517275"/>
                  <a:pt x="6371844" y="508926"/>
                  <a:pt x="6371844" y="517275"/>
                </a:cubicBezTo>
                <a:cubicBezTo>
                  <a:pt x="6361557" y="517275"/>
                  <a:pt x="6351271" y="517275"/>
                  <a:pt x="6351271" y="508926"/>
                </a:cubicBezTo>
                <a:cubicBezTo>
                  <a:pt x="6361557" y="508926"/>
                  <a:pt x="6382131" y="508926"/>
                  <a:pt x="6371844" y="500578"/>
                </a:cubicBezTo>
                <a:lnTo>
                  <a:pt x="6340997" y="500578"/>
                </a:lnTo>
                <a:cubicBezTo>
                  <a:pt x="6371844" y="483895"/>
                  <a:pt x="6438689" y="500578"/>
                  <a:pt x="6474672" y="483895"/>
                </a:cubicBezTo>
                <a:cubicBezTo>
                  <a:pt x="6495246" y="500578"/>
                  <a:pt x="6592924" y="500578"/>
                  <a:pt x="6587788" y="483895"/>
                </a:cubicBezTo>
                <a:cubicBezTo>
                  <a:pt x="6598074" y="492243"/>
                  <a:pt x="6592924" y="492243"/>
                  <a:pt x="6603211" y="500578"/>
                </a:cubicBezTo>
                <a:cubicBezTo>
                  <a:pt x="6587788" y="500578"/>
                  <a:pt x="6546654" y="492243"/>
                  <a:pt x="6546654" y="508926"/>
                </a:cubicBezTo>
                <a:cubicBezTo>
                  <a:pt x="6572364" y="500578"/>
                  <a:pt x="6603211" y="500578"/>
                  <a:pt x="6582651" y="517275"/>
                </a:cubicBezTo>
                <a:cubicBezTo>
                  <a:pt x="6598074" y="517275"/>
                  <a:pt x="6592924" y="508926"/>
                  <a:pt x="6608361" y="508926"/>
                </a:cubicBezTo>
                <a:cubicBezTo>
                  <a:pt x="6598074" y="517275"/>
                  <a:pt x="6562077" y="517275"/>
                  <a:pt x="6577501" y="525609"/>
                </a:cubicBezTo>
                <a:cubicBezTo>
                  <a:pt x="6587788" y="517275"/>
                  <a:pt x="6613498" y="525609"/>
                  <a:pt x="6623785" y="525609"/>
                </a:cubicBezTo>
                <a:cubicBezTo>
                  <a:pt x="6628922" y="517275"/>
                  <a:pt x="6685479" y="517275"/>
                  <a:pt x="6695766" y="533956"/>
                </a:cubicBezTo>
                <a:cubicBezTo>
                  <a:pt x="6670055" y="542304"/>
                  <a:pt x="6644345" y="533956"/>
                  <a:pt x="6639208" y="542304"/>
                </a:cubicBezTo>
                <a:cubicBezTo>
                  <a:pt x="6634058" y="533956"/>
                  <a:pt x="6628922" y="533956"/>
                  <a:pt x="6639208" y="525609"/>
                </a:cubicBezTo>
                <a:cubicBezTo>
                  <a:pt x="6626354" y="525609"/>
                  <a:pt x="6625063" y="527692"/>
                  <a:pt x="6625707" y="530832"/>
                </a:cubicBezTo>
                <a:lnTo>
                  <a:pt x="6608993" y="531873"/>
                </a:lnTo>
                <a:lnTo>
                  <a:pt x="6623785" y="542304"/>
                </a:lnTo>
                <a:lnTo>
                  <a:pt x="6659125" y="547513"/>
                </a:lnTo>
                <a:cubicBezTo>
                  <a:pt x="6686757" y="550639"/>
                  <a:pt x="6716326" y="550639"/>
                  <a:pt x="6731751" y="542304"/>
                </a:cubicBezTo>
                <a:cubicBezTo>
                  <a:pt x="6752311" y="558987"/>
                  <a:pt x="6819154" y="542304"/>
                  <a:pt x="6829441" y="567322"/>
                </a:cubicBezTo>
                <a:cubicBezTo>
                  <a:pt x="6844866" y="567322"/>
                  <a:pt x="6870563" y="567322"/>
                  <a:pt x="6875713" y="575670"/>
                </a:cubicBezTo>
                <a:cubicBezTo>
                  <a:pt x="6891135" y="584016"/>
                  <a:pt x="6886000" y="567322"/>
                  <a:pt x="6901422" y="575670"/>
                </a:cubicBezTo>
                <a:cubicBezTo>
                  <a:pt x="6932269" y="584016"/>
                  <a:pt x="6927120" y="592351"/>
                  <a:pt x="6942557" y="609047"/>
                </a:cubicBezTo>
                <a:cubicBezTo>
                  <a:pt x="6937407" y="592351"/>
                  <a:pt x="6983678" y="600699"/>
                  <a:pt x="6999102" y="600699"/>
                </a:cubicBezTo>
                <a:cubicBezTo>
                  <a:pt x="7009388" y="617382"/>
                  <a:pt x="7014538" y="592351"/>
                  <a:pt x="7029962" y="609047"/>
                </a:cubicBezTo>
                <a:cubicBezTo>
                  <a:pt x="7040235" y="617382"/>
                  <a:pt x="6999102" y="617382"/>
                  <a:pt x="7019675" y="617382"/>
                </a:cubicBezTo>
                <a:cubicBezTo>
                  <a:pt x="7040235" y="609047"/>
                  <a:pt x="7045385" y="625730"/>
                  <a:pt x="7055659" y="617382"/>
                </a:cubicBezTo>
                <a:cubicBezTo>
                  <a:pt x="7065946" y="617382"/>
                  <a:pt x="7065946" y="625730"/>
                  <a:pt x="7071082" y="625730"/>
                </a:cubicBezTo>
                <a:cubicBezTo>
                  <a:pt x="7086506" y="617382"/>
                  <a:pt x="7179061" y="625730"/>
                  <a:pt x="7168774" y="642412"/>
                </a:cubicBezTo>
                <a:cubicBezTo>
                  <a:pt x="7266465" y="634077"/>
                  <a:pt x="7400142" y="675791"/>
                  <a:pt x="7492695" y="675791"/>
                </a:cubicBezTo>
                <a:cubicBezTo>
                  <a:pt x="7487546" y="684124"/>
                  <a:pt x="7492695" y="692472"/>
                  <a:pt x="7477273" y="692472"/>
                </a:cubicBezTo>
                <a:cubicBezTo>
                  <a:pt x="7477273" y="684124"/>
                  <a:pt x="7466986" y="675791"/>
                  <a:pt x="7456699" y="684124"/>
                </a:cubicBezTo>
                <a:cubicBezTo>
                  <a:pt x="7451563" y="700820"/>
                  <a:pt x="7436139" y="684124"/>
                  <a:pt x="7425852" y="692472"/>
                </a:cubicBezTo>
                <a:cubicBezTo>
                  <a:pt x="7441274" y="692472"/>
                  <a:pt x="7477273" y="700820"/>
                  <a:pt x="7487546" y="700820"/>
                </a:cubicBezTo>
                <a:cubicBezTo>
                  <a:pt x="7492695" y="700820"/>
                  <a:pt x="7487546" y="692472"/>
                  <a:pt x="7502970" y="684124"/>
                </a:cubicBezTo>
                <a:cubicBezTo>
                  <a:pt x="7497833" y="709155"/>
                  <a:pt x="7523542" y="692472"/>
                  <a:pt x="7533817" y="700820"/>
                </a:cubicBezTo>
                <a:cubicBezTo>
                  <a:pt x="7518394" y="700820"/>
                  <a:pt x="7533817" y="717503"/>
                  <a:pt x="7538967" y="709155"/>
                </a:cubicBezTo>
                <a:cubicBezTo>
                  <a:pt x="7528680" y="709155"/>
                  <a:pt x="7538967" y="700820"/>
                  <a:pt x="7544104" y="700820"/>
                </a:cubicBezTo>
                <a:cubicBezTo>
                  <a:pt x="7564676" y="709155"/>
                  <a:pt x="7569814" y="734185"/>
                  <a:pt x="7590374" y="725851"/>
                </a:cubicBezTo>
                <a:cubicBezTo>
                  <a:pt x="7590374" y="717503"/>
                  <a:pt x="7564676" y="725851"/>
                  <a:pt x="7569814" y="717503"/>
                </a:cubicBezTo>
                <a:cubicBezTo>
                  <a:pt x="7574951" y="700820"/>
                  <a:pt x="7605798" y="717503"/>
                  <a:pt x="7621222" y="717503"/>
                </a:cubicBezTo>
                <a:cubicBezTo>
                  <a:pt x="7626372" y="700820"/>
                  <a:pt x="7652082" y="700820"/>
                  <a:pt x="7677779" y="709155"/>
                </a:cubicBezTo>
                <a:cubicBezTo>
                  <a:pt x="7657219" y="709155"/>
                  <a:pt x="7672642" y="709155"/>
                  <a:pt x="7672642" y="717503"/>
                </a:cubicBezTo>
                <a:cubicBezTo>
                  <a:pt x="7703489" y="725851"/>
                  <a:pt x="7724063" y="725851"/>
                  <a:pt x="7754910" y="734185"/>
                </a:cubicBezTo>
                <a:lnTo>
                  <a:pt x="7727276" y="734185"/>
                </a:lnTo>
                <a:cubicBezTo>
                  <a:pt x="7744623" y="734185"/>
                  <a:pt x="7749760" y="750881"/>
                  <a:pt x="7734350" y="750881"/>
                </a:cubicBezTo>
                <a:cubicBezTo>
                  <a:pt x="7760047" y="750881"/>
                  <a:pt x="7760047" y="759216"/>
                  <a:pt x="7780607" y="750881"/>
                </a:cubicBezTo>
                <a:cubicBezTo>
                  <a:pt x="7785757" y="767564"/>
                  <a:pt x="7780607" y="767564"/>
                  <a:pt x="7765184" y="767564"/>
                </a:cubicBezTo>
                <a:cubicBezTo>
                  <a:pt x="7785757" y="784245"/>
                  <a:pt x="7790894" y="784245"/>
                  <a:pt x="7811467" y="792593"/>
                </a:cubicBezTo>
                <a:cubicBezTo>
                  <a:pt x="7816604" y="784245"/>
                  <a:pt x="7790894" y="784245"/>
                  <a:pt x="7801181" y="784245"/>
                </a:cubicBezTo>
                <a:cubicBezTo>
                  <a:pt x="7826891" y="784245"/>
                  <a:pt x="7821755" y="775897"/>
                  <a:pt x="7837165" y="775897"/>
                </a:cubicBezTo>
                <a:cubicBezTo>
                  <a:pt x="7837165" y="792593"/>
                  <a:pt x="7868025" y="792593"/>
                  <a:pt x="7878299" y="792593"/>
                </a:cubicBezTo>
                <a:cubicBezTo>
                  <a:pt x="7852588" y="809276"/>
                  <a:pt x="7832028" y="784245"/>
                  <a:pt x="7821755" y="792593"/>
                </a:cubicBezTo>
                <a:cubicBezTo>
                  <a:pt x="7832028" y="792593"/>
                  <a:pt x="7852588" y="800928"/>
                  <a:pt x="7847451" y="809276"/>
                </a:cubicBezTo>
                <a:lnTo>
                  <a:pt x="7806318" y="809276"/>
                </a:lnTo>
                <a:cubicBezTo>
                  <a:pt x="7832028" y="817609"/>
                  <a:pt x="7852588" y="817609"/>
                  <a:pt x="7857738" y="834306"/>
                </a:cubicBezTo>
                <a:cubicBezTo>
                  <a:pt x="7868025" y="825958"/>
                  <a:pt x="7898872" y="842654"/>
                  <a:pt x="7919434" y="834306"/>
                </a:cubicBezTo>
                <a:cubicBezTo>
                  <a:pt x="7929719" y="842654"/>
                  <a:pt x="7919434" y="834306"/>
                  <a:pt x="7924569" y="842654"/>
                </a:cubicBezTo>
                <a:cubicBezTo>
                  <a:pt x="7940006" y="842654"/>
                  <a:pt x="7950281" y="859337"/>
                  <a:pt x="7950281" y="850989"/>
                </a:cubicBezTo>
                <a:cubicBezTo>
                  <a:pt x="7940006" y="850989"/>
                  <a:pt x="7950281" y="842654"/>
                  <a:pt x="7955430" y="842654"/>
                </a:cubicBezTo>
                <a:cubicBezTo>
                  <a:pt x="7960566" y="850989"/>
                  <a:pt x="7975990" y="850989"/>
                  <a:pt x="7986277" y="850989"/>
                </a:cubicBezTo>
                <a:cubicBezTo>
                  <a:pt x="7986277" y="859337"/>
                  <a:pt x="7996564" y="859337"/>
                  <a:pt x="7996564" y="867670"/>
                </a:cubicBezTo>
                <a:cubicBezTo>
                  <a:pt x="8047971" y="859337"/>
                  <a:pt x="8083956" y="884366"/>
                  <a:pt x="8130239" y="892714"/>
                </a:cubicBezTo>
                <a:cubicBezTo>
                  <a:pt x="8135377" y="892714"/>
                  <a:pt x="8125102" y="909397"/>
                  <a:pt x="8135377" y="909397"/>
                </a:cubicBezTo>
                <a:cubicBezTo>
                  <a:pt x="8145664" y="901049"/>
                  <a:pt x="8161086" y="901049"/>
                  <a:pt x="8176511" y="901049"/>
                </a:cubicBezTo>
                <a:cubicBezTo>
                  <a:pt x="8191933" y="917731"/>
                  <a:pt x="8269052" y="917731"/>
                  <a:pt x="8238205" y="934427"/>
                </a:cubicBezTo>
                <a:cubicBezTo>
                  <a:pt x="8258779" y="934427"/>
                  <a:pt x="8305049" y="926079"/>
                  <a:pt x="8305049" y="951110"/>
                </a:cubicBezTo>
                <a:cubicBezTo>
                  <a:pt x="8320473" y="942762"/>
                  <a:pt x="8305049" y="934427"/>
                  <a:pt x="8310186" y="934427"/>
                </a:cubicBezTo>
                <a:cubicBezTo>
                  <a:pt x="8366744" y="967791"/>
                  <a:pt x="8428450" y="951110"/>
                  <a:pt x="8479859" y="976139"/>
                </a:cubicBezTo>
                <a:cubicBezTo>
                  <a:pt x="8479859" y="967791"/>
                  <a:pt x="8526129" y="1001170"/>
                  <a:pt x="8541553" y="976139"/>
                </a:cubicBezTo>
                <a:cubicBezTo>
                  <a:pt x="8546703" y="984487"/>
                  <a:pt x="8551839" y="984487"/>
                  <a:pt x="8556988" y="992822"/>
                </a:cubicBezTo>
                <a:cubicBezTo>
                  <a:pt x="8484995" y="992822"/>
                  <a:pt x="8454148" y="984487"/>
                  <a:pt x="8387316" y="976139"/>
                </a:cubicBezTo>
                <a:cubicBezTo>
                  <a:pt x="8382167" y="992822"/>
                  <a:pt x="8413014" y="992822"/>
                  <a:pt x="8413014" y="1009505"/>
                </a:cubicBezTo>
                <a:cubicBezTo>
                  <a:pt x="8299911" y="1017852"/>
                  <a:pt x="8197071" y="1009505"/>
                  <a:pt x="8094243" y="976139"/>
                </a:cubicBezTo>
                <a:cubicBezTo>
                  <a:pt x="7975990" y="976139"/>
                  <a:pt x="7857738" y="942762"/>
                  <a:pt x="7744623" y="967791"/>
                </a:cubicBezTo>
                <a:cubicBezTo>
                  <a:pt x="7677779" y="959458"/>
                  <a:pt x="7585236" y="959458"/>
                  <a:pt x="7502970" y="942762"/>
                </a:cubicBezTo>
                <a:cubicBezTo>
                  <a:pt x="7523542" y="959458"/>
                  <a:pt x="7549241" y="959458"/>
                  <a:pt x="7580101" y="959458"/>
                </a:cubicBezTo>
                <a:cubicBezTo>
                  <a:pt x="7610948" y="959458"/>
                  <a:pt x="7641795" y="959458"/>
                  <a:pt x="7662356" y="976139"/>
                </a:cubicBezTo>
                <a:cubicBezTo>
                  <a:pt x="7657219" y="984487"/>
                  <a:pt x="7657219" y="992822"/>
                  <a:pt x="7652082" y="992822"/>
                </a:cubicBezTo>
                <a:cubicBezTo>
                  <a:pt x="7682929" y="1001170"/>
                  <a:pt x="7713776" y="1017852"/>
                  <a:pt x="7729200" y="1034535"/>
                </a:cubicBezTo>
                <a:cubicBezTo>
                  <a:pt x="7785757" y="1034535"/>
                  <a:pt x="7847451" y="1051231"/>
                  <a:pt x="7883449" y="1076247"/>
                </a:cubicBezTo>
                <a:cubicBezTo>
                  <a:pt x="7898872" y="1076247"/>
                  <a:pt x="7893722" y="1067912"/>
                  <a:pt x="7909147" y="1076247"/>
                </a:cubicBezTo>
                <a:cubicBezTo>
                  <a:pt x="7909147" y="1076247"/>
                  <a:pt x="7919434" y="1076247"/>
                  <a:pt x="7914296" y="1084595"/>
                </a:cubicBezTo>
                <a:cubicBezTo>
                  <a:pt x="7929719" y="1084595"/>
                  <a:pt x="7950281" y="1084595"/>
                  <a:pt x="7955430" y="1092943"/>
                </a:cubicBezTo>
                <a:cubicBezTo>
                  <a:pt x="7986277" y="1084595"/>
                  <a:pt x="7986277" y="1109626"/>
                  <a:pt x="8017124" y="1101278"/>
                </a:cubicBezTo>
                <a:cubicBezTo>
                  <a:pt x="8073681" y="1109626"/>
                  <a:pt x="8114817" y="1142990"/>
                  <a:pt x="8166224" y="1134656"/>
                </a:cubicBezTo>
                <a:cubicBezTo>
                  <a:pt x="8166224" y="1142990"/>
                  <a:pt x="8176511" y="1142990"/>
                  <a:pt x="8171373" y="1151339"/>
                </a:cubicBezTo>
                <a:cubicBezTo>
                  <a:pt x="8202221" y="1151339"/>
                  <a:pt x="8217645" y="1151339"/>
                  <a:pt x="8233068" y="1159687"/>
                </a:cubicBezTo>
                <a:cubicBezTo>
                  <a:pt x="8315336" y="1168020"/>
                  <a:pt x="8387316" y="1201399"/>
                  <a:pt x="8479859" y="1193051"/>
                </a:cubicBezTo>
                <a:cubicBezTo>
                  <a:pt x="8484995" y="1201399"/>
                  <a:pt x="8490145" y="1201399"/>
                  <a:pt x="8495282" y="1201399"/>
                </a:cubicBezTo>
                <a:cubicBezTo>
                  <a:pt x="8531279" y="1201399"/>
                  <a:pt x="8603260" y="1218080"/>
                  <a:pt x="8639244" y="1218080"/>
                </a:cubicBezTo>
                <a:cubicBezTo>
                  <a:pt x="8649531" y="1209747"/>
                  <a:pt x="8654668" y="1201399"/>
                  <a:pt x="8659818" y="1201399"/>
                </a:cubicBezTo>
                <a:cubicBezTo>
                  <a:pt x="8675241" y="1201399"/>
                  <a:pt x="8649531" y="1201399"/>
                  <a:pt x="8670091" y="1209747"/>
                </a:cubicBezTo>
                <a:cubicBezTo>
                  <a:pt x="8690665" y="1209747"/>
                  <a:pt x="8654668" y="1193051"/>
                  <a:pt x="8670091" y="1193051"/>
                </a:cubicBezTo>
                <a:cubicBezTo>
                  <a:pt x="8670091" y="1201399"/>
                  <a:pt x="8680378" y="1201399"/>
                  <a:pt x="8690665" y="1201399"/>
                </a:cubicBezTo>
                <a:cubicBezTo>
                  <a:pt x="8685515" y="1193051"/>
                  <a:pt x="8711225" y="1201399"/>
                  <a:pt x="8731799" y="1201399"/>
                </a:cubicBezTo>
                <a:cubicBezTo>
                  <a:pt x="8752359" y="1184716"/>
                  <a:pt x="8808917" y="1184716"/>
                  <a:pt x="8834627" y="1168020"/>
                </a:cubicBezTo>
                <a:cubicBezTo>
                  <a:pt x="8906608" y="1184716"/>
                  <a:pt x="8942592" y="1159687"/>
                  <a:pt x="8973440" y="1142990"/>
                </a:cubicBezTo>
                <a:cubicBezTo>
                  <a:pt x="8983727" y="1151339"/>
                  <a:pt x="8994014" y="1142990"/>
                  <a:pt x="9004288" y="1151339"/>
                </a:cubicBezTo>
                <a:cubicBezTo>
                  <a:pt x="8988864" y="1134656"/>
                  <a:pt x="8983727" y="1134656"/>
                  <a:pt x="8983727" y="1117973"/>
                </a:cubicBezTo>
                <a:lnTo>
                  <a:pt x="9035135" y="1117973"/>
                </a:lnTo>
                <a:cubicBezTo>
                  <a:pt x="9004288" y="1109626"/>
                  <a:pt x="9060845" y="1109626"/>
                  <a:pt x="9065995" y="1109626"/>
                </a:cubicBezTo>
                <a:cubicBezTo>
                  <a:pt x="9055708" y="1101278"/>
                  <a:pt x="9029998" y="1101278"/>
                  <a:pt x="9014574" y="1101278"/>
                </a:cubicBezTo>
                <a:cubicBezTo>
                  <a:pt x="9050570" y="1092943"/>
                  <a:pt x="9076268" y="1109626"/>
                  <a:pt x="9117402" y="1109626"/>
                </a:cubicBezTo>
                <a:cubicBezTo>
                  <a:pt x="9127689" y="1109626"/>
                  <a:pt x="9107115" y="1092943"/>
                  <a:pt x="9137976" y="1101278"/>
                </a:cubicBezTo>
                <a:cubicBezTo>
                  <a:pt x="9132826" y="1109626"/>
                  <a:pt x="9158536" y="1117973"/>
                  <a:pt x="9137976" y="1126307"/>
                </a:cubicBezTo>
                <a:cubicBezTo>
                  <a:pt x="9158536" y="1126307"/>
                  <a:pt x="9158536" y="1117973"/>
                  <a:pt x="9179097" y="1126307"/>
                </a:cubicBezTo>
                <a:cubicBezTo>
                  <a:pt x="9194532" y="1134656"/>
                  <a:pt x="9189383" y="1126307"/>
                  <a:pt x="9204807" y="1126307"/>
                </a:cubicBezTo>
                <a:cubicBezTo>
                  <a:pt x="9225381" y="1142990"/>
                  <a:pt x="9245941" y="1159687"/>
                  <a:pt x="9266501" y="1168020"/>
                </a:cubicBezTo>
                <a:cubicBezTo>
                  <a:pt x="9240804" y="1159687"/>
                  <a:pt x="9209957" y="1168020"/>
                  <a:pt x="9194532" y="1151339"/>
                </a:cubicBezTo>
                <a:cubicBezTo>
                  <a:pt x="9204807" y="1151339"/>
                  <a:pt x="9220230" y="1159687"/>
                  <a:pt x="9225381" y="1151339"/>
                </a:cubicBezTo>
                <a:cubicBezTo>
                  <a:pt x="9199670" y="1134656"/>
                  <a:pt x="9189383" y="1159687"/>
                  <a:pt x="9168823" y="1142990"/>
                </a:cubicBezTo>
                <a:cubicBezTo>
                  <a:pt x="9127689" y="1151339"/>
                  <a:pt x="9081417" y="1109626"/>
                  <a:pt x="9055708" y="1126307"/>
                </a:cubicBezTo>
                <a:cubicBezTo>
                  <a:pt x="9096842" y="1142990"/>
                  <a:pt x="9127689" y="1176368"/>
                  <a:pt x="9148250" y="1168020"/>
                </a:cubicBezTo>
                <a:cubicBezTo>
                  <a:pt x="9137976" y="1168020"/>
                  <a:pt x="9122551" y="1159687"/>
                  <a:pt x="9122551" y="1159687"/>
                </a:cubicBezTo>
                <a:cubicBezTo>
                  <a:pt x="9127689" y="1151339"/>
                  <a:pt x="9132826" y="1151339"/>
                  <a:pt x="9143113" y="1151339"/>
                </a:cubicBezTo>
                <a:cubicBezTo>
                  <a:pt x="9163673" y="1168020"/>
                  <a:pt x="9163673" y="1159687"/>
                  <a:pt x="9194532" y="1159687"/>
                </a:cubicBezTo>
                <a:cubicBezTo>
                  <a:pt x="9179097" y="1168020"/>
                  <a:pt x="9220230" y="1176368"/>
                  <a:pt x="9194532" y="1184716"/>
                </a:cubicBezTo>
                <a:cubicBezTo>
                  <a:pt x="9204807" y="1184716"/>
                  <a:pt x="9240804" y="1176368"/>
                  <a:pt x="9240804" y="1201399"/>
                </a:cubicBezTo>
                <a:cubicBezTo>
                  <a:pt x="9230517" y="1201399"/>
                  <a:pt x="9209957" y="1184716"/>
                  <a:pt x="9204807" y="1193051"/>
                </a:cubicBezTo>
                <a:cubicBezTo>
                  <a:pt x="9225381" y="1201399"/>
                  <a:pt x="9189383" y="1201399"/>
                  <a:pt x="9204807" y="1209747"/>
                </a:cubicBezTo>
                <a:cubicBezTo>
                  <a:pt x="9230517" y="1201399"/>
                  <a:pt x="9240804" y="1226428"/>
                  <a:pt x="9261365" y="1218080"/>
                </a:cubicBezTo>
                <a:cubicBezTo>
                  <a:pt x="9261365" y="1226428"/>
                  <a:pt x="9256228" y="1218080"/>
                  <a:pt x="9256228" y="1226428"/>
                </a:cubicBezTo>
                <a:cubicBezTo>
                  <a:pt x="9271651" y="1226428"/>
                  <a:pt x="9271651" y="1226428"/>
                  <a:pt x="9281938" y="1234777"/>
                </a:cubicBezTo>
                <a:cubicBezTo>
                  <a:pt x="9287075" y="1226428"/>
                  <a:pt x="9266501" y="1226428"/>
                  <a:pt x="9266501" y="1218080"/>
                </a:cubicBezTo>
                <a:cubicBezTo>
                  <a:pt x="9323059" y="1226428"/>
                  <a:pt x="9338496" y="1226428"/>
                  <a:pt x="9364130" y="1251460"/>
                </a:cubicBezTo>
                <a:cubicBezTo>
                  <a:pt x="9358992" y="1251460"/>
                  <a:pt x="9348769" y="1243111"/>
                  <a:pt x="9348769" y="1251460"/>
                </a:cubicBezTo>
                <a:cubicBezTo>
                  <a:pt x="9384690" y="1268141"/>
                  <a:pt x="9394977" y="1259793"/>
                  <a:pt x="9405264" y="1259793"/>
                </a:cubicBezTo>
                <a:cubicBezTo>
                  <a:pt x="9466958" y="1284837"/>
                  <a:pt x="9549226" y="1326536"/>
                  <a:pt x="9646917" y="1334884"/>
                </a:cubicBezTo>
                <a:cubicBezTo>
                  <a:pt x="9646917" y="1334884"/>
                  <a:pt x="9631494" y="1334884"/>
                  <a:pt x="9636631" y="1343233"/>
                </a:cubicBezTo>
                <a:cubicBezTo>
                  <a:pt x="9662341" y="1343233"/>
                  <a:pt x="9682901" y="1334884"/>
                  <a:pt x="9662341" y="1318201"/>
                </a:cubicBezTo>
                <a:cubicBezTo>
                  <a:pt x="9672628" y="1318201"/>
                  <a:pt x="9672628" y="1326536"/>
                  <a:pt x="9688051" y="1326536"/>
                </a:cubicBezTo>
                <a:lnTo>
                  <a:pt x="9688051" y="1309853"/>
                </a:lnTo>
                <a:cubicBezTo>
                  <a:pt x="9708611" y="1318201"/>
                  <a:pt x="9718899" y="1309853"/>
                  <a:pt x="9718899" y="1301520"/>
                </a:cubicBezTo>
                <a:cubicBezTo>
                  <a:pt x="9708611" y="1293172"/>
                  <a:pt x="9718899" y="1276489"/>
                  <a:pt x="9703475" y="1268141"/>
                </a:cubicBezTo>
                <a:lnTo>
                  <a:pt x="9682901" y="1268141"/>
                </a:lnTo>
                <a:lnTo>
                  <a:pt x="9682901" y="1251460"/>
                </a:lnTo>
                <a:cubicBezTo>
                  <a:pt x="9652054" y="1251460"/>
                  <a:pt x="9641769" y="1243111"/>
                  <a:pt x="9616070" y="1251460"/>
                </a:cubicBezTo>
                <a:cubicBezTo>
                  <a:pt x="9621207" y="1243111"/>
                  <a:pt x="9636631" y="1243111"/>
                  <a:pt x="9641769" y="1243111"/>
                </a:cubicBezTo>
                <a:cubicBezTo>
                  <a:pt x="9595496" y="1226428"/>
                  <a:pt x="9461821" y="1209747"/>
                  <a:pt x="9472108" y="1168020"/>
                </a:cubicBezTo>
                <a:cubicBezTo>
                  <a:pt x="9451534" y="1159687"/>
                  <a:pt x="9430974" y="1151339"/>
                  <a:pt x="9400114" y="1151339"/>
                </a:cubicBezTo>
                <a:cubicBezTo>
                  <a:pt x="9400114" y="1159687"/>
                  <a:pt x="9415549" y="1159687"/>
                  <a:pt x="9420687" y="1159687"/>
                </a:cubicBezTo>
                <a:cubicBezTo>
                  <a:pt x="9394977" y="1168020"/>
                  <a:pt x="9374417" y="1159687"/>
                  <a:pt x="9364130" y="1142990"/>
                </a:cubicBezTo>
                <a:cubicBezTo>
                  <a:pt x="9369265" y="1151339"/>
                  <a:pt x="9333345" y="1151339"/>
                  <a:pt x="9333345" y="1142990"/>
                </a:cubicBezTo>
                <a:cubicBezTo>
                  <a:pt x="9328208" y="1151339"/>
                  <a:pt x="9302498" y="1142990"/>
                  <a:pt x="9297361" y="1134656"/>
                </a:cubicBezTo>
                <a:lnTo>
                  <a:pt x="9323059" y="1134656"/>
                </a:lnTo>
                <a:cubicBezTo>
                  <a:pt x="9307635" y="1126307"/>
                  <a:pt x="9302498" y="1126307"/>
                  <a:pt x="9297361" y="1117973"/>
                </a:cubicBezTo>
                <a:cubicBezTo>
                  <a:pt x="9292212" y="1117973"/>
                  <a:pt x="9281938" y="1117973"/>
                  <a:pt x="9276788" y="1126307"/>
                </a:cubicBezTo>
                <a:cubicBezTo>
                  <a:pt x="9281938" y="1126307"/>
                  <a:pt x="9297361" y="1117973"/>
                  <a:pt x="9302498" y="1126307"/>
                </a:cubicBezTo>
                <a:cubicBezTo>
                  <a:pt x="9292212" y="1134656"/>
                  <a:pt x="9287075" y="1142990"/>
                  <a:pt x="9271651" y="1134656"/>
                </a:cubicBezTo>
                <a:cubicBezTo>
                  <a:pt x="9240804" y="1109626"/>
                  <a:pt x="9261365" y="1109626"/>
                  <a:pt x="9317922" y="1109626"/>
                </a:cubicBezTo>
                <a:cubicBezTo>
                  <a:pt x="9333345" y="1117973"/>
                  <a:pt x="9338496" y="1126307"/>
                  <a:pt x="9358992" y="1126307"/>
                </a:cubicBezTo>
                <a:cubicBezTo>
                  <a:pt x="9369265" y="1117973"/>
                  <a:pt x="9343632" y="1109626"/>
                  <a:pt x="9358992" y="1109626"/>
                </a:cubicBezTo>
                <a:cubicBezTo>
                  <a:pt x="9374417" y="1109626"/>
                  <a:pt x="9379554" y="1126307"/>
                  <a:pt x="9389839" y="1117973"/>
                </a:cubicBezTo>
                <a:cubicBezTo>
                  <a:pt x="9400114" y="1109626"/>
                  <a:pt x="9369265" y="1117973"/>
                  <a:pt x="9374417" y="1101278"/>
                </a:cubicBezTo>
                <a:cubicBezTo>
                  <a:pt x="9394977" y="1092943"/>
                  <a:pt x="9410401" y="1109626"/>
                  <a:pt x="9436111" y="1109626"/>
                </a:cubicBezTo>
                <a:cubicBezTo>
                  <a:pt x="9466958" y="1109626"/>
                  <a:pt x="9497805" y="1126307"/>
                  <a:pt x="9549226" y="1134656"/>
                </a:cubicBezTo>
                <a:cubicBezTo>
                  <a:pt x="9544076" y="1142990"/>
                  <a:pt x="9564649" y="1134656"/>
                  <a:pt x="9564649" y="1142990"/>
                </a:cubicBezTo>
                <a:cubicBezTo>
                  <a:pt x="9590360" y="1142990"/>
                  <a:pt x="9626344" y="1159687"/>
                  <a:pt x="9636631" y="1159687"/>
                </a:cubicBezTo>
                <a:cubicBezTo>
                  <a:pt x="9595496" y="1168020"/>
                  <a:pt x="9528653" y="1151339"/>
                  <a:pt x="9492669" y="1126307"/>
                </a:cubicBezTo>
                <a:cubicBezTo>
                  <a:pt x="9502955" y="1142990"/>
                  <a:pt x="9533802" y="1151339"/>
                  <a:pt x="9544076" y="1159687"/>
                </a:cubicBezTo>
                <a:cubicBezTo>
                  <a:pt x="9559500" y="1168020"/>
                  <a:pt x="9554363" y="1151339"/>
                  <a:pt x="9569786" y="1159687"/>
                </a:cubicBezTo>
                <a:cubicBezTo>
                  <a:pt x="9580073" y="1168020"/>
                  <a:pt x="9590360" y="1176368"/>
                  <a:pt x="9569786" y="1184716"/>
                </a:cubicBezTo>
                <a:lnTo>
                  <a:pt x="9597584" y="1179074"/>
                </a:lnTo>
                <a:cubicBezTo>
                  <a:pt x="9600647" y="1159687"/>
                  <a:pt x="9626344" y="1184716"/>
                  <a:pt x="9641769" y="1184716"/>
                </a:cubicBezTo>
                <a:cubicBezTo>
                  <a:pt x="9641769" y="1176368"/>
                  <a:pt x="9621207" y="1176368"/>
                  <a:pt x="9616070" y="1168020"/>
                </a:cubicBezTo>
                <a:cubicBezTo>
                  <a:pt x="9636631" y="1176368"/>
                  <a:pt x="9636631" y="1168020"/>
                  <a:pt x="9662341" y="1176368"/>
                </a:cubicBezTo>
                <a:cubicBezTo>
                  <a:pt x="9662341" y="1168020"/>
                  <a:pt x="9662341" y="1168020"/>
                  <a:pt x="9657191" y="1159687"/>
                </a:cubicBezTo>
                <a:cubicBezTo>
                  <a:pt x="9688051" y="1159687"/>
                  <a:pt x="9734322" y="1176368"/>
                  <a:pt x="9749746" y="1168020"/>
                </a:cubicBezTo>
                <a:cubicBezTo>
                  <a:pt x="9744609" y="1159687"/>
                  <a:pt x="9729172" y="1151339"/>
                  <a:pt x="9724035" y="1142990"/>
                </a:cubicBezTo>
                <a:cubicBezTo>
                  <a:pt x="9744609" y="1151339"/>
                  <a:pt x="9775456" y="1176368"/>
                  <a:pt x="9806303" y="1176368"/>
                </a:cubicBezTo>
                <a:cubicBezTo>
                  <a:pt x="9796016" y="1184716"/>
                  <a:pt x="9780593" y="1176368"/>
                  <a:pt x="9765169" y="1176368"/>
                </a:cubicBezTo>
                <a:cubicBezTo>
                  <a:pt x="9780593" y="1193051"/>
                  <a:pt x="9796016" y="1184716"/>
                  <a:pt x="9811440" y="1184716"/>
                </a:cubicBezTo>
                <a:cubicBezTo>
                  <a:pt x="9816578" y="1193051"/>
                  <a:pt x="9816578" y="1201399"/>
                  <a:pt x="9821726" y="1201399"/>
                </a:cubicBezTo>
                <a:cubicBezTo>
                  <a:pt x="9837150" y="1201399"/>
                  <a:pt x="9806303" y="1184716"/>
                  <a:pt x="9826863" y="1193051"/>
                </a:cubicBezTo>
                <a:cubicBezTo>
                  <a:pt x="9826863" y="1193051"/>
                  <a:pt x="9832013" y="1209747"/>
                  <a:pt x="9842287" y="1209747"/>
                </a:cubicBezTo>
                <a:cubicBezTo>
                  <a:pt x="9842287" y="1209747"/>
                  <a:pt x="9852573" y="1209747"/>
                  <a:pt x="9857724" y="1201399"/>
                </a:cubicBezTo>
                <a:cubicBezTo>
                  <a:pt x="9842287" y="1201399"/>
                  <a:pt x="9842287" y="1201399"/>
                  <a:pt x="9837150" y="1193051"/>
                </a:cubicBezTo>
                <a:cubicBezTo>
                  <a:pt x="9857724" y="1193051"/>
                  <a:pt x="9867997" y="1201399"/>
                  <a:pt x="9893709" y="1201399"/>
                </a:cubicBezTo>
                <a:cubicBezTo>
                  <a:pt x="9891140" y="1205566"/>
                  <a:pt x="9896277" y="1211830"/>
                  <a:pt x="9903349" y="1215997"/>
                </a:cubicBezTo>
                <a:lnTo>
                  <a:pt x="9910089" y="1216659"/>
                </a:lnTo>
                <a:lnTo>
                  <a:pt x="9910081" y="1216660"/>
                </a:lnTo>
                <a:lnTo>
                  <a:pt x="9924556" y="1218080"/>
                </a:lnTo>
                <a:lnTo>
                  <a:pt x="9910089" y="1216659"/>
                </a:lnTo>
                <a:lnTo>
                  <a:pt x="9935602" y="1213736"/>
                </a:lnTo>
                <a:cubicBezTo>
                  <a:pt x="9946409" y="1211831"/>
                  <a:pt x="9957976" y="1209747"/>
                  <a:pt x="9965688" y="1209747"/>
                </a:cubicBezTo>
                <a:cubicBezTo>
                  <a:pt x="9970825" y="1201399"/>
                  <a:pt x="9955403" y="1193051"/>
                  <a:pt x="9945128" y="1184716"/>
                </a:cubicBezTo>
                <a:cubicBezTo>
                  <a:pt x="9945128" y="1193051"/>
                  <a:pt x="9965688" y="1201399"/>
                  <a:pt x="9950265" y="1201399"/>
                </a:cubicBezTo>
                <a:cubicBezTo>
                  <a:pt x="9924556" y="1193051"/>
                  <a:pt x="9909131" y="1184716"/>
                  <a:pt x="9883421" y="1193051"/>
                </a:cubicBezTo>
                <a:cubicBezTo>
                  <a:pt x="9873134" y="1184716"/>
                  <a:pt x="9878284" y="1159687"/>
                  <a:pt x="9862861" y="1159687"/>
                </a:cubicBezTo>
                <a:cubicBezTo>
                  <a:pt x="9873134" y="1159687"/>
                  <a:pt x="9867997" y="1142990"/>
                  <a:pt x="9873134" y="1142990"/>
                </a:cubicBezTo>
                <a:cubicBezTo>
                  <a:pt x="9857724" y="1142990"/>
                  <a:pt x="9857724" y="1134656"/>
                  <a:pt x="9862861" y="1134656"/>
                </a:cubicBezTo>
                <a:cubicBezTo>
                  <a:pt x="9847437" y="1134656"/>
                  <a:pt x="9852573" y="1126307"/>
                  <a:pt x="9837150" y="1126307"/>
                </a:cubicBezTo>
                <a:cubicBezTo>
                  <a:pt x="9832013" y="1117973"/>
                  <a:pt x="9821726" y="1101278"/>
                  <a:pt x="9796016" y="1092943"/>
                </a:cubicBezTo>
                <a:cubicBezTo>
                  <a:pt x="9796016" y="1101278"/>
                  <a:pt x="9816578" y="1109626"/>
                  <a:pt x="9806303" y="1117973"/>
                </a:cubicBezTo>
                <a:cubicBezTo>
                  <a:pt x="9796016" y="1109626"/>
                  <a:pt x="9796016" y="1101278"/>
                  <a:pt x="9780593" y="1101278"/>
                </a:cubicBezTo>
                <a:cubicBezTo>
                  <a:pt x="9775456" y="1117973"/>
                  <a:pt x="9837150" y="1126307"/>
                  <a:pt x="9826863" y="1142990"/>
                </a:cubicBezTo>
                <a:cubicBezTo>
                  <a:pt x="9811440" y="1134656"/>
                  <a:pt x="9811440" y="1126307"/>
                  <a:pt x="9785731" y="1126307"/>
                </a:cubicBezTo>
                <a:cubicBezTo>
                  <a:pt x="9790879" y="1109626"/>
                  <a:pt x="9760032" y="1109626"/>
                  <a:pt x="9744609" y="1092943"/>
                </a:cubicBezTo>
                <a:cubicBezTo>
                  <a:pt x="9754884" y="1092943"/>
                  <a:pt x="9765169" y="1109626"/>
                  <a:pt x="9770306" y="1101278"/>
                </a:cubicBezTo>
                <a:cubicBezTo>
                  <a:pt x="9749746" y="1084595"/>
                  <a:pt x="9780593" y="1092943"/>
                  <a:pt x="9780593" y="1092943"/>
                </a:cubicBezTo>
                <a:cubicBezTo>
                  <a:pt x="9780593" y="1084595"/>
                  <a:pt x="9770306" y="1076247"/>
                  <a:pt x="9775456" y="1076247"/>
                </a:cubicBezTo>
                <a:cubicBezTo>
                  <a:pt x="9811440" y="1084595"/>
                  <a:pt x="9857724" y="1084595"/>
                  <a:pt x="9883421" y="1084595"/>
                </a:cubicBezTo>
                <a:cubicBezTo>
                  <a:pt x="9862861" y="1076247"/>
                  <a:pt x="9806303" y="1084595"/>
                  <a:pt x="9790879" y="1067912"/>
                </a:cubicBezTo>
                <a:cubicBezTo>
                  <a:pt x="9785731" y="1067912"/>
                  <a:pt x="9790879" y="1042883"/>
                  <a:pt x="9790879" y="1042883"/>
                </a:cubicBezTo>
                <a:cubicBezTo>
                  <a:pt x="9775456" y="1051231"/>
                  <a:pt x="9775456" y="1034535"/>
                  <a:pt x="9760032" y="1034535"/>
                </a:cubicBezTo>
                <a:cubicBezTo>
                  <a:pt x="9760032" y="1034535"/>
                  <a:pt x="9760032" y="1042883"/>
                  <a:pt x="9749746" y="1034535"/>
                </a:cubicBezTo>
                <a:cubicBezTo>
                  <a:pt x="9775456" y="1026200"/>
                  <a:pt x="9801166" y="1034535"/>
                  <a:pt x="9816578" y="1034535"/>
                </a:cubicBezTo>
                <a:cubicBezTo>
                  <a:pt x="9821726" y="1026200"/>
                  <a:pt x="9821726" y="1034535"/>
                  <a:pt x="9837150" y="1026200"/>
                </a:cubicBezTo>
                <a:cubicBezTo>
                  <a:pt x="9847437" y="1059566"/>
                  <a:pt x="9903994" y="1051231"/>
                  <a:pt x="9929693" y="1076247"/>
                </a:cubicBezTo>
                <a:cubicBezTo>
                  <a:pt x="9903994" y="1076247"/>
                  <a:pt x="9914281" y="1092943"/>
                  <a:pt x="9914281" y="1084595"/>
                </a:cubicBezTo>
                <a:lnTo>
                  <a:pt x="9955403" y="1109626"/>
                </a:lnTo>
                <a:cubicBezTo>
                  <a:pt x="9950265" y="1092943"/>
                  <a:pt x="9960552" y="1092943"/>
                  <a:pt x="9975977" y="1092943"/>
                </a:cubicBezTo>
                <a:cubicBezTo>
                  <a:pt x="9975977" y="1101278"/>
                  <a:pt x="9991399" y="1109626"/>
                  <a:pt x="9986262" y="1117973"/>
                </a:cubicBezTo>
                <a:cubicBezTo>
                  <a:pt x="10022246" y="1126307"/>
                  <a:pt x="10011961" y="1134656"/>
                  <a:pt x="10022246" y="1142990"/>
                </a:cubicBezTo>
                <a:cubicBezTo>
                  <a:pt x="10047956" y="1151339"/>
                  <a:pt x="10017109" y="1134656"/>
                  <a:pt x="10032533" y="1134656"/>
                </a:cubicBezTo>
                <a:cubicBezTo>
                  <a:pt x="10068518" y="1142990"/>
                  <a:pt x="10083940" y="1168020"/>
                  <a:pt x="10114801" y="1168020"/>
                </a:cubicBezTo>
                <a:cubicBezTo>
                  <a:pt x="10125076" y="1184716"/>
                  <a:pt x="10145648" y="1201399"/>
                  <a:pt x="10140499" y="1201399"/>
                </a:cubicBezTo>
                <a:cubicBezTo>
                  <a:pt x="10125076" y="1201399"/>
                  <a:pt x="10125076" y="1184716"/>
                  <a:pt x="10119939" y="1193051"/>
                </a:cubicBezTo>
                <a:cubicBezTo>
                  <a:pt x="10125076" y="1193051"/>
                  <a:pt x="10130224" y="1201399"/>
                  <a:pt x="10130224" y="1209747"/>
                </a:cubicBezTo>
                <a:cubicBezTo>
                  <a:pt x="10145648" y="1201399"/>
                  <a:pt x="10155923" y="1209747"/>
                  <a:pt x="10161071" y="1218080"/>
                </a:cubicBezTo>
                <a:cubicBezTo>
                  <a:pt x="10166208" y="1209747"/>
                  <a:pt x="10207343" y="1226428"/>
                  <a:pt x="10222767" y="1243111"/>
                </a:cubicBezTo>
                <a:cubicBezTo>
                  <a:pt x="10222767" y="1251460"/>
                  <a:pt x="10197056" y="1243111"/>
                  <a:pt x="10197056" y="1251460"/>
                </a:cubicBezTo>
                <a:cubicBezTo>
                  <a:pt x="10207343" y="1251460"/>
                  <a:pt x="10212480" y="1251460"/>
                  <a:pt x="10212480" y="1259793"/>
                </a:cubicBezTo>
                <a:lnTo>
                  <a:pt x="10197056" y="1259793"/>
                </a:lnTo>
                <a:cubicBezTo>
                  <a:pt x="10207343" y="1268141"/>
                  <a:pt x="10222767" y="1268141"/>
                  <a:pt x="10227903" y="1268141"/>
                </a:cubicBezTo>
                <a:cubicBezTo>
                  <a:pt x="10207343" y="1234777"/>
                  <a:pt x="10258764" y="1251460"/>
                  <a:pt x="10269038" y="1243111"/>
                </a:cubicBezTo>
                <a:cubicBezTo>
                  <a:pt x="10279324" y="1251460"/>
                  <a:pt x="10289611" y="1251460"/>
                  <a:pt x="10310171" y="1259793"/>
                </a:cubicBezTo>
                <a:cubicBezTo>
                  <a:pt x="10299885" y="1243111"/>
                  <a:pt x="10310171" y="1243111"/>
                  <a:pt x="10325595" y="1243111"/>
                </a:cubicBezTo>
                <a:cubicBezTo>
                  <a:pt x="10320458" y="1218080"/>
                  <a:pt x="10330745" y="1201399"/>
                  <a:pt x="10351306" y="1209747"/>
                </a:cubicBezTo>
                <a:lnTo>
                  <a:pt x="10337565" y="1199409"/>
                </a:lnTo>
                <a:cubicBezTo>
                  <a:pt x="10347446" y="1193051"/>
                  <a:pt x="10351306" y="1193051"/>
                  <a:pt x="10346169" y="1184716"/>
                </a:cubicBezTo>
                <a:cubicBezTo>
                  <a:pt x="10330745" y="1184716"/>
                  <a:pt x="10315322" y="1176368"/>
                  <a:pt x="10315322" y="1168020"/>
                </a:cubicBezTo>
                <a:cubicBezTo>
                  <a:pt x="10284461" y="1168020"/>
                  <a:pt x="10279324" y="1176368"/>
                  <a:pt x="10243339" y="1159687"/>
                </a:cubicBezTo>
                <a:cubicBezTo>
                  <a:pt x="10227903" y="1159687"/>
                  <a:pt x="10202207" y="1142990"/>
                  <a:pt x="10176495" y="1151339"/>
                </a:cubicBezTo>
                <a:cubicBezTo>
                  <a:pt x="10176495" y="1134656"/>
                  <a:pt x="10181633" y="1142990"/>
                  <a:pt x="10191918" y="1134656"/>
                </a:cubicBezTo>
                <a:cubicBezTo>
                  <a:pt x="10202207" y="1142990"/>
                  <a:pt x="10207343" y="1126307"/>
                  <a:pt x="10217630" y="1142990"/>
                </a:cubicBezTo>
                <a:cubicBezTo>
                  <a:pt x="10217630" y="1142990"/>
                  <a:pt x="10233054" y="1151339"/>
                  <a:pt x="10227903" y="1142990"/>
                </a:cubicBezTo>
                <a:cubicBezTo>
                  <a:pt x="10222767" y="1134656"/>
                  <a:pt x="10202207" y="1126307"/>
                  <a:pt x="10212480" y="1126307"/>
                </a:cubicBezTo>
                <a:cubicBezTo>
                  <a:pt x="10191918" y="1117973"/>
                  <a:pt x="10181633" y="1126307"/>
                  <a:pt x="10171358" y="1109626"/>
                </a:cubicBezTo>
                <a:cubicBezTo>
                  <a:pt x="10191918" y="1117973"/>
                  <a:pt x="10191918" y="1117973"/>
                  <a:pt x="10197056" y="1109626"/>
                </a:cubicBezTo>
                <a:lnTo>
                  <a:pt x="10211911" y="1118893"/>
                </a:lnTo>
                <a:lnTo>
                  <a:pt x="10248477" y="1126307"/>
                </a:lnTo>
                <a:cubicBezTo>
                  <a:pt x="10243339" y="1126307"/>
                  <a:pt x="10233054" y="1109626"/>
                  <a:pt x="10243339" y="1117973"/>
                </a:cubicBezTo>
                <a:cubicBezTo>
                  <a:pt x="10258764" y="1117973"/>
                  <a:pt x="10258764" y="1126307"/>
                  <a:pt x="10269038" y="1134656"/>
                </a:cubicBezTo>
                <a:cubicBezTo>
                  <a:pt x="10279324" y="1134656"/>
                  <a:pt x="10263901" y="1126307"/>
                  <a:pt x="10279324" y="1126307"/>
                </a:cubicBezTo>
                <a:cubicBezTo>
                  <a:pt x="10263901" y="1134656"/>
                  <a:pt x="10294748" y="1134656"/>
                  <a:pt x="10305033" y="1134656"/>
                </a:cubicBezTo>
                <a:cubicBezTo>
                  <a:pt x="10305033" y="1126307"/>
                  <a:pt x="10315322" y="1134656"/>
                  <a:pt x="10325595" y="1134656"/>
                </a:cubicBezTo>
                <a:cubicBezTo>
                  <a:pt x="10335882" y="1117973"/>
                  <a:pt x="10351306" y="1092943"/>
                  <a:pt x="10382153" y="1092943"/>
                </a:cubicBezTo>
                <a:cubicBezTo>
                  <a:pt x="10397576" y="1101278"/>
                  <a:pt x="10392439" y="1092943"/>
                  <a:pt x="10413000" y="1101278"/>
                </a:cubicBezTo>
                <a:cubicBezTo>
                  <a:pt x="10423286" y="1101278"/>
                  <a:pt x="10413000" y="1084595"/>
                  <a:pt x="10423286" y="1092943"/>
                </a:cubicBezTo>
                <a:cubicBezTo>
                  <a:pt x="10423286" y="1101278"/>
                  <a:pt x="10428435" y="1101278"/>
                  <a:pt x="10433573" y="1109626"/>
                </a:cubicBezTo>
                <a:cubicBezTo>
                  <a:pt x="10438710" y="1109626"/>
                  <a:pt x="10433573" y="1092943"/>
                  <a:pt x="10443847" y="1101278"/>
                </a:cubicBezTo>
                <a:cubicBezTo>
                  <a:pt x="10464420" y="1109626"/>
                  <a:pt x="10443847" y="1117973"/>
                  <a:pt x="10469557" y="1134656"/>
                </a:cubicBezTo>
                <a:cubicBezTo>
                  <a:pt x="10469557" y="1126307"/>
                  <a:pt x="10459284" y="1126307"/>
                  <a:pt x="10464420" y="1117973"/>
                </a:cubicBezTo>
                <a:cubicBezTo>
                  <a:pt x="10495268" y="1126307"/>
                  <a:pt x="10515841" y="1126307"/>
                  <a:pt x="10541538" y="1142990"/>
                </a:cubicBezTo>
                <a:cubicBezTo>
                  <a:pt x="10536401" y="1159687"/>
                  <a:pt x="10551825" y="1168020"/>
                  <a:pt x="10567248" y="1176368"/>
                </a:cubicBezTo>
                <a:cubicBezTo>
                  <a:pt x="10556962" y="1193051"/>
                  <a:pt x="10551825" y="1176368"/>
                  <a:pt x="10572399" y="1201399"/>
                </a:cubicBezTo>
                <a:cubicBezTo>
                  <a:pt x="10562111" y="1193051"/>
                  <a:pt x="10551825" y="1193051"/>
                  <a:pt x="10551825" y="1193051"/>
                </a:cubicBezTo>
                <a:cubicBezTo>
                  <a:pt x="10562111" y="1201399"/>
                  <a:pt x="10567248" y="1209747"/>
                  <a:pt x="10567248" y="1218080"/>
                </a:cubicBezTo>
                <a:cubicBezTo>
                  <a:pt x="10556962" y="1218080"/>
                  <a:pt x="10546688" y="1209747"/>
                  <a:pt x="10546688" y="1218080"/>
                </a:cubicBezTo>
                <a:cubicBezTo>
                  <a:pt x="10572399" y="1218080"/>
                  <a:pt x="10551825" y="1243111"/>
                  <a:pt x="10577535" y="1251460"/>
                </a:cubicBezTo>
                <a:cubicBezTo>
                  <a:pt x="10567248" y="1234777"/>
                  <a:pt x="10582672" y="1218080"/>
                  <a:pt x="10603246" y="1218080"/>
                </a:cubicBezTo>
                <a:cubicBezTo>
                  <a:pt x="10598096" y="1209747"/>
                  <a:pt x="10587822" y="1209747"/>
                  <a:pt x="10587822" y="1209747"/>
                </a:cubicBezTo>
                <a:cubicBezTo>
                  <a:pt x="10618669" y="1218080"/>
                  <a:pt x="10613519" y="1193051"/>
                  <a:pt x="10659803" y="1201399"/>
                </a:cubicBezTo>
                <a:cubicBezTo>
                  <a:pt x="10664940" y="1209747"/>
                  <a:pt x="10659803" y="1218080"/>
                  <a:pt x="10670077" y="1218080"/>
                </a:cubicBezTo>
                <a:cubicBezTo>
                  <a:pt x="10675226" y="1201399"/>
                  <a:pt x="10695787" y="1201399"/>
                  <a:pt x="10721499" y="1201399"/>
                </a:cubicBezTo>
                <a:cubicBezTo>
                  <a:pt x="10731784" y="1209747"/>
                  <a:pt x="10736921" y="1218080"/>
                  <a:pt x="10747208" y="1226428"/>
                </a:cubicBezTo>
                <a:lnTo>
                  <a:pt x="10731784" y="1226428"/>
                </a:lnTo>
                <a:cubicBezTo>
                  <a:pt x="10757494" y="1234777"/>
                  <a:pt x="10767768" y="1251460"/>
                  <a:pt x="10752346" y="1251460"/>
                </a:cubicBezTo>
                <a:cubicBezTo>
                  <a:pt x="10772906" y="1259793"/>
                  <a:pt x="10778055" y="1251460"/>
                  <a:pt x="10793478" y="1251460"/>
                </a:cubicBezTo>
                <a:cubicBezTo>
                  <a:pt x="10793478" y="1268141"/>
                  <a:pt x="10808902" y="1268141"/>
                  <a:pt x="10808902" y="1276489"/>
                </a:cubicBezTo>
                <a:cubicBezTo>
                  <a:pt x="10803765" y="1284837"/>
                  <a:pt x="10772906" y="1268141"/>
                  <a:pt x="10762631" y="1268141"/>
                </a:cubicBezTo>
                <a:cubicBezTo>
                  <a:pt x="10778055" y="1293172"/>
                  <a:pt x="10700937" y="1259793"/>
                  <a:pt x="10690650" y="1268141"/>
                </a:cubicBezTo>
                <a:cubicBezTo>
                  <a:pt x="10695787" y="1293172"/>
                  <a:pt x="10721499" y="1276489"/>
                  <a:pt x="10747208" y="1284837"/>
                </a:cubicBezTo>
                <a:cubicBezTo>
                  <a:pt x="10762631" y="1293172"/>
                  <a:pt x="10772906" y="1301520"/>
                  <a:pt x="10757494" y="1301520"/>
                </a:cubicBezTo>
                <a:cubicBezTo>
                  <a:pt x="10788341" y="1309853"/>
                  <a:pt x="10814040" y="1309853"/>
                  <a:pt x="10839749" y="1334884"/>
                </a:cubicBezTo>
                <a:cubicBezTo>
                  <a:pt x="10855174" y="1334884"/>
                  <a:pt x="10829462" y="1318201"/>
                  <a:pt x="10844899" y="1318201"/>
                </a:cubicBezTo>
                <a:cubicBezTo>
                  <a:pt x="10850036" y="1326536"/>
                  <a:pt x="10855174" y="1326536"/>
                  <a:pt x="10860323" y="1334884"/>
                </a:cubicBezTo>
                <a:cubicBezTo>
                  <a:pt x="10850036" y="1326536"/>
                  <a:pt x="10850036" y="1326536"/>
                  <a:pt x="10844899" y="1334884"/>
                </a:cubicBezTo>
                <a:cubicBezTo>
                  <a:pt x="10860323" y="1334884"/>
                  <a:pt x="10875746" y="1343233"/>
                  <a:pt x="10880883" y="1359914"/>
                </a:cubicBezTo>
                <a:cubicBezTo>
                  <a:pt x="10880883" y="1351581"/>
                  <a:pt x="10906593" y="1359914"/>
                  <a:pt x="10906593" y="1368262"/>
                </a:cubicBezTo>
                <a:cubicBezTo>
                  <a:pt x="10901456" y="1359914"/>
                  <a:pt x="10901456" y="1368262"/>
                  <a:pt x="10896308" y="1368262"/>
                </a:cubicBezTo>
                <a:cubicBezTo>
                  <a:pt x="10865461" y="1359914"/>
                  <a:pt x="10844899" y="1351581"/>
                  <a:pt x="10839749" y="1368262"/>
                </a:cubicBezTo>
                <a:cubicBezTo>
                  <a:pt x="10860323" y="1384945"/>
                  <a:pt x="10880883" y="1409974"/>
                  <a:pt x="10906593" y="1426658"/>
                </a:cubicBezTo>
                <a:cubicBezTo>
                  <a:pt x="10880883" y="1418322"/>
                  <a:pt x="10875746" y="1409974"/>
                  <a:pt x="10875746" y="1409974"/>
                </a:cubicBezTo>
                <a:cubicBezTo>
                  <a:pt x="10870609" y="1418322"/>
                  <a:pt x="10850036" y="1393293"/>
                  <a:pt x="10850036" y="1401628"/>
                </a:cubicBezTo>
                <a:cubicBezTo>
                  <a:pt x="10860323" y="1418322"/>
                  <a:pt x="10880883" y="1426658"/>
                  <a:pt x="10886021" y="1435006"/>
                </a:cubicBezTo>
                <a:cubicBezTo>
                  <a:pt x="10891170" y="1451687"/>
                  <a:pt x="10870609" y="1443354"/>
                  <a:pt x="10870609" y="1443354"/>
                </a:cubicBezTo>
                <a:cubicBezTo>
                  <a:pt x="10891170" y="1460035"/>
                  <a:pt x="10922017" y="1476718"/>
                  <a:pt x="10916868" y="1493401"/>
                </a:cubicBezTo>
                <a:cubicBezTo>
                  <a:pt x="10932304" y="1501749"/>
                  <a:pt x="10922017" y="1485066"/>
                  <a:pt x="10937440" y="1493401"/>
                </a:cubicBezTo>
                <a:cubicBezTo>
                  <a:pt x="10947729" y="1510096"/>
                  <a:pt x="10927155" y="1510096"/>
                  <a:pt x="10937440" y="1518431"/>
                </a:cubicBezTo>
                <a:cubicBezTo>
                  <a:pt x="10947729" y="1518431"/>
                  <a:pt x="10952864" y="1510096"/>
                  <a:pt x="10963151" y="1510096"/>
                </a:cubicBezTo>
                <a:cubicBezTo>
                  <a:pt x="10973438" y="1526779"/>
                  <a:pt x="10942577" y="1510096"/>
                  <a:pt x="10947729" y="1518431"/>
                </a:cubicBezTo>
                <a:cubicBezTo>
                  <a:pt x="10963151" y="1526779"/>
                  <a:pt x="10968289" y="1535127"/>
                  <a:pt x="10983712" y="1543462"/>
                </a:cubicBezTo>
                <a:cubicBezTo>
                  <a:pt x="10983712" y="1535127"/>
                  <a:pt x="10968289" y="1518431"/>
                  <a:pt x="10988861" y="1526779"/>
                </a:cubicBezTo>
                <a:cubicBezTo>
                  <a:pt x="10999136" y="1535127"/>
                  <a:pt x="11004286" y="1543462"/>
                  <a:pt x="11014559" y="1551808"/>
                </a:cubicBezTo>
                <a:cubicBezTo>
                  <a:pt x="11004286" y="1526779"/>
                  <a:pt x="11004286" y="1518431"/>
                  <a:pt x="11019708" y="1501749"/>
                </a:cubicBezTo>
                <a:cubicBezTo>
                  <a:pt x="11004286" y="1501749"/>
                  <a:pt x="11009423" y="1493401"/>
                  <a:pt x="11004286" y="1485066"/>
                </a:cubicBezTo>
                <a:cubicBezTo>
                  <a:pt x="11014559" y="1485066"/>
                  <a:pt x="11035133" y="1501749"/>
                  <a:pt x="11029995" y="1485066"/>
                </a:cubicBezTo>
                <a:cubicBezTo>
                  <a:pt x="11014559" y="1476718"/>
                  <a:pt x="11019708" y="1485066"/>
                  <a:pt x="11004286" y="1468383"/>
                </a:cubicBezTo>
                <a:cubicBezTo>
                  <a:pt x="11009423" y="1485066"/>
                  <a:pt x="10978576" y="1493401"/>
                  <a:pt x="10958014" y="1476718"/>
                </a:cubicBezTo>
                <a:cubicBezTo>
                  <a:pt x="10968289" y="1476718"/>
                  <a:pt x="10973438" y="1468383"/>
                  <a:pt x="10963151" y="1460035"/>
                </a:cubicBezTo>
                <a:cubicBezTo>
                  <a:pt x="10952864" y="1460035"/>
                  <a:pt x="10947729" y="1468383"/>
                  <a:pt x="10942577" y="1451687"/>
                </a:cubicBezTo>
                <a:cubicBezTo>
                  <a:pt x="10963151" y="1460035"/>
                  <a:pt x="10937440" y="1443354"/>
                  <a:pt x="10937440" y="1443354"/>
                </a:cubicBezTo>
                <a:lnTo>
                  <a:pt x="10937440" y="1426658"/>
                </a:lnTo>
                <a:cubicBezTo>
                  <a:pt x="10952864" y="1435006"/>
                  <a:pt x="10978576" y="1426658"/>
                  <a:pt x="10988861" y="1443354"/>
                </a:cubicBezTo>
                <a:cubicBezTo>
                  <a:pt x="10988861" y="1443354"/>
                  <a:pt x="10963151" y="1435006"/>
                  <a:pt x="10968289" y="1443354"/>
                </a:cubicBezTo>
                <a:cubicBezTo>
                  <a:pt x="10983712" y="1451687"/>
                  <a:pt x="10993999" y="1451687"/>
                  <a:pt x="11009423" y="1468383"/>
                </a:cubicBezTo>
                <a:cubicBezTo>
                  <a:pt x="11019708" y="1468383"/>
                  <a:pt x="11024846" y="1468383"/>
                  <a:pt x="11024846" y="1460035"/>
                </a:cubicBezTo>
                <a:cubicBezTo>
                  <a:pt x="11024846" y="1451687"/>
                  <a:pt x="11009423" y="1451687"/>
                  <a:pt x="11009423" y="1443354"/>
                </a:cubicBezTo>
                <a:cubicBezTo>
                  <a:pt x="11019708" y="1443354"/>
                  <a:pt x="11019708" y="1451687"/>
                  <a:pt x="11024846" y="1451687"/>
                </a:cubicBezTo>
                <a:cubicBezTo>
                  <a:pt x="11024846" y="1443354"/>
                  <a:pt x="11024846" y="1443354"/>
                  <a:pt x="11019708" y="1435006"/>
                </a:cubicBezTo>
                <a:cubicBezTo>
                  <a:pt x="11014559" y="1426658"/>
                  <a:pt x="11004286" y="1418322"/>
                  <a:pt x="11009423" y="1409974"/>
                </a:cubicBezTo>
                <a:cubicBezTo>
                  <a:pt x="10988861" y="1409974"/>
                  <a:pt x="10958014" y="1401628"/>
                  <a:pt x="10937440" y="1393293"/>
                </a:cubicBezTo>
                <a:cubicBezTo>
                  <a:pt x="10963151" y="1401628"/>
                  <a:pt x="10947729" y="1368262"/>
                  <a:pt x="10947729" y="1368262"/>
                </a:cubicBezTo>
                <a:cubicBezTo>
                  <a:pt x="10922017" y="1368262"/>
                  <a:pt x="10932304" y="1393293"/>
                  <a:pt x="10906593" y="1368262"/>
                </a:cubicBezTo>
                <a:cubicBezTo>
                  <a:pt x="10916868" y="1376597"/>
                  <a:pt x="10922017" y="1368262"/>
                  <a:pt x="10922017" y="1359914"/>
                </a:cubicBezTo>
                <a:cubicBezTo>
                  <a:pt x="10906593" y="1351581"/>
                  <a:pt x="10906593" y="1343233"/>
                  <a:pt x="10896308" y="1343233"/>
                </a:cubicBezTo>
                <a:cubicBezTo>
                  <a:pt x="10911730" y="1343233"/>
                  <a:pt x="10911730" y="1343233"/>
                  <a:pt x="10922017" y="1334884"/>
                </a:cubicBezTo>
                <a:cubicBezTo>
                  <a:pt x="10901456" y="1326536"/>
                  <a:pt x="10947729" y="1334884"/>
                  <a:pt x="10927155" y="1326536"/>
                </a:cubicBezTo>
                <a:cubicBezTo>
                  <a:pt x="10911730" y="1326536"/>
                  <a:pt x="10911730" y="1326536"/>
                  <a:pt x="10896308" y="1318201"/>
                </a:cubicBezTo>
                <a:cubicBezTo>
                  <a:pt x="10896308" y="1309853"/>
                  <a:pt x="10860323" y="1284837"/>
                  <a:pt x="10880883" y="1284837"/>
                </a:cubicBezTo>
                <a:cubicBezTo>
                  <a:pt x="10896308" y="1293172"/>
                  <a:pt x="10901456" y="1293172"/>
                  <a:pt x="10922017" y="1301520"/>
                </a:cubicBezTo>
                <a:cubicBezTo>
                  <a:pt x="10927155" y="1293172"/>
                  <a:pt x="10911730" y="1293172"/>
                  <a:pt x="10911730" y="1284837"/>
                </a:cubicBezTo>
                <a:cubicBezTo>
                  <a:pt x="10927155" y="1284837"/>
                  <a:pt x="10947729" y="1293172"/>
                  <a:pt x="10958014" y="1284837"/>
                </a:cubicBezTo>
                <a:cubicBezTo>
                  <a:pt x="10952864" y="1284837"/>
                  <a:pt x="10947729" y="1268141"/>
                  <a:pt x="10952864" y="1268141"/>
                </a:cubicBezTo>
                <a:cubicBezTo>
                  <a:pt x="10963151" y="1284837"/>
                  <a:pt x="10999136" y="1284837"/>
                  <a:pt x="11014559" y="1293172"/>
                </a:cubicBezTo>
                <a:cubicBezTo>
                  <a:pt x="10999136" y="1284837"/>
                  <a:pt x="11004286" y="1276489"/>
                  <a:pt x="11014559" y="1276489"/>
                </a:cubicBezTo>
                <a:cubicBezTo>
                  <a:pt x="10999136" y="1276489"/>
                  <a:pt x="10983712" y="1268141"/>
                  <a:pt x="10988861" y="1259793"/>
                </a:cubicBezTo>
                <a:cubicBezTo>
                  <a:pt x="11009423" y="1276489"/>
                  <a:pt x="11029995" y="1276489"/>
                  <a:pt x="11045418" y="1276489"/>
                </a:cubicBezTo>
                <a:cubicBezTo>
                  <a:pt x="11050555" y="1284837"/>
                  <a:pt x="11055693" y="1293172"/>
                  <a:pt x="11055693" y="1301520"/>
                </a:cubicBezTo>
                <a:cubicBezTo>
                  <a:pt x="11065980" y="1309853"/>
                  <a:pt x="11071117" y="1309853"/>
                  <a:pt x="11076267" y="1301520"/>
                </a:cubicBezTo>
                <a:cubicBezTo>
                  <a:pt x="11055693" y="1293172"/>
                  <a:pt x="11076267" y="1293172"/>
                  <a:pt x="11071117" y="1276489"/>
                </a:cubicBezTo>
                <a:cubicBezTo>
                  <a:pt x="11086554" y="1284837"/>
                  <a:pt x="11086554" y="1268141"/>
                  <a:pt x="11101976" y="1276489"/>
                </a:cubicBezTo>
                <a:cubicBezTo>
                  <a:pt x="11101976" y="1284837"/>
                  <a:pt x="11117401" y="1301520"/>
                  <a:pt x="11101976" y="1309853"/>
                </a:cubicBezTo>
                <a:cubicBezTo>
                  <a:pt x="11117401" y="1309853"/>
                  <a:pt x="11122538" y="1318201"/>
                  <a:pt x="11143098" y="1318201"/>
                </a:cubicBezTo>
                <a:cubicBezTo>
                  <a:pt x="11148248" y="1334884"/>
                  <a:pt x="11158533" y="1351581"/>
                  <a:pt x="11179095" y="1368262"/>
                </a:cubicBezTo>
                <a:cubicBezTo>
                  <a:pt x="11189382" y="1368262"/>
                  <a:pt x="11173957" y="1359914"/>
                  <a:pt x="11189382" y="1359914"/>
                </a:cubicBezTo>
                <a:cubicBezTo>
                  <a:pt x="11194519" y="1368262"/>
                  <a:pt x="11215079" y="1376597"/>
                  <a:pt x="11209942" y="1384945"/>
                </a:cubicBezTo>
                <a:cubicBezTo>
                  <a:pt x="11199655" y="1384945"/>
                  <a:pt x="11189382" y="1368262"/>
                  <a:pt x="11189382" y="1376597"/>
                </a:cubicBezTo>
                <a:cubicBezTo>
                  <a:pt x="11220229" y="1393293"/>
                  <a:pt x="11230516" y="1401628"/>
                  <a:pt x="11245938" y="1409974"/>
                </a:cubicBezTo>
                <a:cubicBezTo>
                  <a:pt x="11230516" y="1409974"/>
                  <a:pt x="11194519" y="1418322"/>
                  <a:pt x="11173957" y="1401628"/>
                </a:cubicBezTo>
                <a:cubicBezTo>
                  <a:pt x="11173957" y="1393293"/>
                  <a:pt x="11189382" y="1401628"/>
                  <a:pt x="11184232" y="1393293"/>
                </a:cubicBezTo>
                <a:cubicBezTo>
                  <a:pt x="11168808" y="1376597"/>
                  <a:pt x="11163670" y="1384945"/>
                  <a:pt x="11143098" y="1376597"/>
                </a:cubicBezTo>
                <a:cubicBezTo>
                  <a:pt x="11143098" y="1384945"/>
                  <a:pt x="11153385" y="1393293"/>
                  <a:pt x="11153385" y="1393293"/>
                </a:cubicBezTo>
                <a:cubicBezTo>
                  <a:pt x="11153385" y="1409974"/>
                  <a:pt x="11132823" y="1401628"/>
                  <a:pt x="11112251" y="1393293"/>
                </a:cubicBezTo>
                <a:cubicBezTo>
                  <a:pt x="11143098" y="1418322"/>
                  <a:pt x="11137961" y="1435006"/>
                  <a:pt x="11132823" y="1451687"/>
                </a:cubicBezTo>
                <a:cubicBezTo>
                  <a:pt x="11143098" y="1460035"/>
                  <a:pt x="11158533" y="1460035"/>
                  <a:pt x="11173957" y="1468383"/>
                </a:cubicBezTo>
                <a:cubicBezTo>
                  <a:pt x="11153385" y="1476718"/>
                  <a:pt x="11189382" y="1476718"/>
                  <a:pt x="11194519" y="1485066"/>
                </a:cubicBezTo>
                <a:cubicBezTo>
                  <a:pt x="11179095" y="1485066"/>
                  <a:pt x="11189382" y="1493401"/>
                  <a:pt x="11199655" y="1501749"/>
                </a:cubicBezTo>
                <a:cubicBezTo>
                  <a:pt x="11199655" y="1510096"/>
                  <a:pt x="11179095" y="1501749"/>
                  <a:pt x="11179095" y="1510096"/>
                </a:cubicBezTo>
                <a:cubicBezTo>
                  <a:pt x="11184232" y="1518431"/>
                  <a:pt x="11199655" y="1518431"/>
                  <a:pt x="11209942" y="1526779"/>
                </a:cubicBezTo>
                <a:cubicBezTo>
                  <a:pt x="11204806" y="1510096"/>
                  <a:pt x="11204806" y="1510096"/>
                  <a:pt x="11215079" y="1501749"/>
                </a:cubicBezTo>
                <a:cubicBezTo>
                  <a:pt x="11194519" y="1493401"/>
                  <a:pt x="11199655" y="1476718"/>
                  <a:pt x="11189382" y="1476718"/>
                </a:cubicBezTo>
                <a:cubicBezTo>
                  <a:pt x="11184232" y="1468383"/>
                  <a:pt x="11204806" y="1476718"/>
                  <a:pt x="11209942" y="1476718"/>
                </a:cubicBezTo>
                <a:cubicBezTo>
                  <a:pt x="11199655" y="1468383"/>
                  <a:pt x="11194519" y="1468383"/>
                  <a:pt x="11189382" y="1460035"/>
                </a:cubicBezTo>
                <a:cubicBezTo>
                  <a:pt x="11189382" y="1468383"/>
                  <a:pt x="11189382" y="1476718"/>
                  <a:pt x="11184232" y="1468383"/>
                </a:cubicBezTo>
                <a:cubicBezTo>
                  <a:pt x="11173957" y="1460035"/>
                  <a:pt x="11158533" y="1443354"/>
                  <a:pt x="11153385" y="1426658"/>
                </a:cubicBezTo>
                <a:cubicBezTo>
                  <a:pt x="11189382" y="1435006"/>
                  <a:pt x="11179095" y="1460035"/>
                  <a:pt x="11215079" y="1468383"/>
                </a:cubicBezTo>
                <a:cubicBezTo>
                  <a:pt x="11204806" y="1468383"/>
                  <a:pt x="11215079" y="1476718"/>
                  <a:pt x="11220229" y="1485066"/>
                </a:cubicBezTo>
                <a:cubicBezTo>
                  <a:pt x="11235653" y="1493401"/>
                  <a:pt x="11225366" y="1476718"/>
                  <a:pt x="11245938" y="1485066"/>
                </a:cubicBezTo>
                <a:cubicBezTo>
                  <a:pt x="11256225" y="1493401"/>
                  <a:pt x="11245938" y="1493401"/>
                  <a:pt x="11256225" y="1501749"/>
                </a:cubicBezTo>
                <a:cubicBezTo>
                  <a:pt x="11266500" y="1501749"/>
                  <a:pt x="11251076" y="1485066"/>
                  <a:pt x="11261363" y="1485066"/>
                </a:cubicBezTo>
                <a:cubicBezTo>
                  <a:pt x="11245938" y="1485066"/>
                  <a:pt x="11235653" y="1476718"/>
                  <a:pt x="11240789" y="1468383"/>
                </a:cubicBezTo>
                <a:cubicBezTo>
                  <a:pt x="11261363" y="1468383"/>
                  <a:pt x="11276785" y="1510096"/>
                  <a:pt x="11292210" y="1493401"/>
                </a:cubicBezTo>
                <a:cubicBezTo>
                  <a:pt x="11287060" y="1493401"/>
                  <a:pt x="11276785" y="1485066"/>
                  <a:pt x="11271636" y="1485066"/>
                </a:cubicBezTo>
                <a:cubicBezTo>
                  <a:pt x="11271636" y="1476718"/>
                  <a:pt x="11256225" y="1468383"/>
                  <a:pt x="11276785" y="1468383"/>
                </a:cubicBezTo>
                <a:cubicBezTo>
                  <a:pt x="11281923" y="1485066"/>
                  <a:pt x="11292210" y="1468383"/>
                  <a:pt x="11307633" y="1468383"/>
                </a:cubicBezTo>
                <a:cubicBezTo>
                  <a:pt x="11292210" y="1460035"/>
                  <a:pt x="11287060" y="1460035"/>
                  <a:pt x="11276785" y="1443354"/>
                </a:cubicBezTo>
                <a:cubicBezTo>
                  <a:pt x="11287060" y="1451687"/>
                  <a:pt x="11271636" y="1426658"/>
                  <a:pt x="11287060" y="1435006"/>
                </a:cubicBezTo>
                <a:cubicBezTo>
                  <a:pt x="11292210" y="1435006"/>
                  <a:pt x="11292210" y="1460035"/>
                  <a:pt x="11307633" y="1451687"/>
                </a:cubicBezTo>
                <a:cubicBezTo>
                  <a:pt x="11292210" y="1443354"/>
                  <a:pt x="11302497" y="1443354"/>
                  <a:pt x="11297347" y="1435006"/>
                </a:cubicBezTo>
                <a:cubicBezTo>
                  <a:pt x="11281923" y="1426658"/>
                  <a:pt x="11276785" y="1435006"/>
                  <a:pt x="11271636" y="1418322"/>
                </a:cubicBezTo>
                <a:cubicBezTo>
                  <a:pt x="11281923" y="1418322"/>
                  <a:pt x="11312770" y="1443354"/>
                  <a:pt x="11317921" y="1435006"/>
                </a:cubicBezTo>
                <a:cubicBezTo>
                  <a:pt x="11307633" y="1426658"/>
                  <a:pt x="11297347" y="1418322"/>
                  <a:pt x="11297347" y="1409974"/>
                </a:cubicBezTo>
                <a:cubicBezTo>
                  <a:pt x="11317921" y="1409974"/>
                  <a:pt x="11323057" y="1409974"/>
                  <a:pt x="11343618" y="1418322"/>
                </a:cubicBezTo>
                <a:cubicBezTo>
                  <a:pt x="11333344" y="1426658"/>
                  <a:pt x="11369328" y="1426658"/>
                  <a:pt x="11374478" y="1435006"/>
                </a:cubicBezTo>
                <a:cubicBezTo>
                  <a:pt x="11364191" y="1451687"/>
                  <a:pt x="11353904" y="1426658"/>
                  <a:pt x="11333344" y="1426658"/>
                </a:cubicBezTo>
                <a:cubicBezTo>
                  <a:pt x="11338481" y="1435006"/>
                  <a:pt x="11343618" y="1435006"/>
                  <a:pt x="11333344" y="1443354"/>
                </a:cubicBezTo>
                <a:cubicBezTo>
                  <a:pt x="11353904" y="1443354"/>
                  <a:pt x="11364191" y="1460035"/>
                  <a:pt x="11348768" y="1468383"/>
                </a:cubicBezTo>
                <a:cubicBezTo>
                  <a:pt x="11379615" y="1460035"/>
                  <a:pt x="11400188" y="1493401"/>
                  <a:pt x="11441309" y="1501749"/>
                </a:cubicBezTo>
                <a:cubicBezTo>
                  <a:pt x="11441309" y="1485066"/>
                  <a:pt x="11456733" y="1501749"/>
                  <a:pt x="11461883" y="1510096"/>
                </a:cubicBezTo>
                <a:cubicBezTo>
                  <a:pt x="11461883" y="1501749"/>
                  <a:pt x="11446459" y="1485066"/>
                  <a:pt x="11461883" y="1485066"/>
                </a:cubicBezTo>
                <a:cubicBezTo>
                  <a:pt x="11467019" y="1493401"/>
                  <a:pt x="11467019" y="1493401"/>
                  <a:pt x="11477306" y="1493401"/>
                </a:cubicBezTo>
                <a:lnTo>
                  <a:pt x="11494741" y="1480210"/>
                </a:lnTo>
                <a:lnTo>
                  <a:pt x="11539000" y="1501749"/>
                </a:lnTo>
                <a:cubicBezTo>
                  <a:pt x="11528715" y="1510096"/>
                  <a:pt x="11533863" y="1543462"/>
                  <a:pt x="11554424" y="1560143"/>
                </a:cubicBezTo>
                <a:cubicBezTo>
                  <a:pt x="11549287" y="1560143"/>
                  <a:pt x="11513290" y="1560143"/>
                  <a:pt x="11523577" y="1576839"/>
                </a:cubicBezTo>
                <a:cubicBezTo>
                  <a:pt x="11528715" y="1568491"/>
                  <a:pt x="11533863" y="1568491"/>
                  <a:pt x="11549287" y="1576839"/>
                </a:cubicBezTo>
                <a:cubicBezTo>
                  <a:pt x="11554424" y="1576839"/>
                  <a:pt x="11533863" y="1585174"/>
                  <a:pt x="11549287" y="1593522"/>
                </a:cubicBezTo>
                <a:cubicBezTo>
                  <a:pt x="11574998" y="1593522"/>
                  <a:pt x="11559574" y="1568491"/>
                  <a:pt x="11574998" y="1568491"/>
                </a:cubicBezTo>
                <a:cubicBezTo>
                  <a:pt x="11569849" y="1560143"/>
                  <a:pt x="11559574" y="1551808"/>
                  <a:pt x="11564711" y="1543462"/>
                </a:cubicBezTo>
                <a:cubicBezTo>
                  <a:pt x="11574998" y="1551808"/>
                  <a:pt x="11580134" y="1551808"/>
                  <a:pt x="11590421" y="1551808"/>
                </a:cubicBezTo>
                <a:cubicBezTo>
                  <a:pt x="11605845" y="1543462"/>
                  <a:pt x="11605845" y="1510096"/>
                  <a:pt x="11631555" y="1510096"/>
                </a:cubicBezTo>
                <a:cubicBezTo>
                  <a:pt x="11610981" y="1501749"/>
                  <a:pt x="11610981" y="1518431"/>
                  <a:pt x="11600696" y="1501749"/>
                </a:cubicBezTo>
                <a:cubicBezTo>
                  <a:pt x="11600696" y="1493401"/>
                  <a:pt x="11616131" y="1501749"/>
                  <a:pt x="11616131" y="1493401"/>
                </a:cubicBezTo>
                <a:cubicBezTo>
                  <a:pt x="11626405" y="1493401"/>
                  <a:pt x="11636692" y="1501749"/>
                  <a:pt x="11636692" y="1493401"/>
                </a:cubicBezTo>
                <a:cubicBezTo>
                  <a:pt x="11621268" y="1493401"/>
                  <a:pt x="11616131" y="1476718"/>
                  <a:pt x="11616131" y="1485066"/>
                </a:cubicBezTo>
                <a:cubicBezTo>
                  <a:pt x="11610981" y="1476718"/>
                  <a:pt x="11600696" y="1468383"/>
                  <a:pt x="11595558" y="1451687"/>
                </a:cubicBezTo>
                <a:cubicBezTo>
                  <a:pt x="11631555" y="1468383"/>
                  <a:pt x="11626405" y="1443354"/>
                  <a:pt x="11600696" y="1426658"/>
                </a:cubicBezTo>
                <a:cubicBezTo>
                  <a:pt x="11610981" y="1418322"/>
                  <a:pt x="11621268" y="1418322"/>
                  <a:pt x="11636692" y="1418322"/>
                </a:cubicBezTo>
                <a:cubicBezTo>
                  <a:pt x="11657252" y="1435006"/>
                  <a:pt x="11636692" y="1435006"/>
                  <a:pt x="11636692" y="1443354"/>
                </a:cubicBezTo>
                <a:cubicBezTo>
                  <a:pt x="11672677" y="1468383"/>
                  <a:pt x="11667539" y="1418322"/>
                  <a:pt x="11646978" y="1418322"/>
                </a:cubicBezTo>
                <a:cubicBezTo>
                  <a:pt x="11657252" y="1418322"/>
                  <a:pt x="11667539" y="1418322"/>
                  <a:pt x="11677826" y="1426658"/>
                </a:cubicBezTo>
                <a:cubicBezTo>
                  <a:pt x="11672677" y="1418322"/>
                  <a:pt x="11693237" y="1435006"/>
                  <a:pt x="11693237" y="1426658"/>
                </a:cubicBezTo>
                <a:cubicBezTo>
                  <a:pt x="11682962" y="1418322"/>
                  <a:pt x="11677826" y="1418322"/>
                  <a:pt x="11672677" y="1409974"/>
                </a:cubicBezTo>
                <a:lnTo>
                  <a:pt x="11698386" y="1409974"/>
                </a:lnTo>
                <a:cubicBezTo>
                  <a:pt x="11693237" y="1384945"/>
                  <a:pt x="11698386" y="1384945"/>
                  <a:pt x="11703536" y="1359914"/>
                </a:cubicBezTo>
                <a:cubicBezTo>
                  <a:pt x="11693237" y="1351581"/>
                  <a:pt x="11677826" y="1343233"/>
                  <a:pt x="11672677" y="1334884"/>
                </a:cubicBezTo>
                <a:cubicBezTo>
                  <a:pt x="11682962" y="1334884"/>
                  <a:pt x="11682962" y="1334884"/>
                  <a:pt x="11677826" y="1318201"/>
                </a:cubicBezTo>
                <a:cubicBezTo>
                  <a:pt x="11688099" y="1326536"/>
                  <a:pt x="11693237" y="1326536"/>
                  <a:pt x="11698386" y="1326536"/>
                </a:cubicBezTo>
                <a:cubicBezTo>
                  <a:pt x="11703536" y="1318201"/>
                  <a:pt x="11688099" y="1309853"/>
                  <a:pt x="11688099" y="1301520"/>
                </a:cubicBezTo>
                <a:cubicBezTo>
                  <a:pt x="11703536" y="1309853"/>
                  <a:pt x="11724096" y="1309853"/>
                  <a:pt x="11729246" y="1318201"/>
                </a:cubicBezTo>
                <a:cubicBezTo>
                  <a:pt x="11729246" y="1309853"/>
                  <a:pt x="11734383" y="1318201"/>
                  <a:pt x="11734383" y="1309853"/>
                </a:cubicBezTo>
                <a:cubicBezTo>
                  <a:pt x="11718960" y="1301520"/>
                  <a:pt x="11708673" y="1309853"/>
                  <a:pt x="11698386" y="1293172"/>
                </a:cubicBezTo>
                <a:cubicBezTo>
                  <a:pt x="11698386" y="1284837"/>
                  <a:pt x="11718960" y="1293172"/>
                  <a:pt x="11724096" y="1301520"/>
                </a:cubicBezTo>
                <a:cubicBezTo>
                  <a:pt x="11734383" y="1284837"/>
                  <a:pt x="11806364" y="1293172"/>
                  <a:pt x="11754945" y="1259793"/>
                </a:cubicBezTo>
                <a:lnTo>
                  <a:pt x="11770368" y="1259793"/>
                </a:lnTo>
                <a:cubicBezTo>
                  <a:pt x="11765230" y="1243111"/>
                  <a:pt x="11770368" y="1243111"/>
                  <a:pt x="11760080" y="1234777"/>
                </a:cubicBezTo>
                <a:cubicBezTo>
                  <a:pt x="11765230" y="1234777"/>
                  <a:pt x="11765230" y="1226428"/>
                  <a:pt x="11775517" y="1234777"/>
                </a:cubicBezTo>
                <a:cubicBezTo>
                  <a:pt x="11790942" y="1234777"/>
                  <a:pt x="11785792" y="1243111"/>
                  <a:pt x="11801229" y="1243111"/>
                </a:cubicBezTo>
                <a:cubicBezTo>
                  <a:pt x="11826926" y="1234777"/>
                  <a:pt x="11801229" y="1176368"/>
                  <a:pt x="11749807" y="1184716"/>
                </a:cubicBezTo>
                <a:cubicBezTo>
                  <a:pt x="11749807" y="1176368"/>
                  <a:pt x="11754945" y="1168020"/>
                  <a:pt x="11765230" y="1168020"/>
                </a:cubicBezTo>
                <a:cubicBezTo>
                  <a:pt x="11785792" y="1184716"/>
                  <a:pt x="11801229" y="1193051"/>
                  <a:pt x="11821789" y="1201399"/>
                </a:cubicBezTo>
                <a:cubicBezTo>
                  <a:pt x="11857773" y="1243111"/>
                  <a:pt x="11888632" y="1293172"/>
                  <a:pt x="11832063" y="1301520"/>
                </a:cubicBezTo>
                <a:cubicBezTo>
                  <a:pt x="11811502" y="1301520"/>
                  <a:pt x="11796077" y="1284837"/>
                  <a:pt x="11785792" y="1301520"/>
                </a:cubicBezTo>
                <a:cubicBezTo>
                  <a:pt x="11811502" y="1309853"/>
                  <a:pt x="11816651" y="1309853"/>
                  <a:pt x="11832063" y="1318201"/>
                </a:cubicBezTo>
                <a:cubicBezTo>
                  <a:pt x="11826926" y="1293172"/>
                  <a:pt x="11893770" y="1343233"/>
                  <a:pt x="11914330" y="1334884"/>
                </a:cubicBezTo>
                <a:cubicBezTo>
                  <a:pt x="11919479" y="1343233"/>
                  <a:pt x="11919479" y="1351581"/>
                  <a:pt x="11934904" y="1359914"/>
                </a:cubicBezTo>
                <a:lnTo>
                  <a:pt x="11960601" y="1359914"/>
                </a:lnTo>
                <a:cubicBezTo>
                  <a:pt x="11976038" y="1376597"/>
                  <a:pt x="12012022" y="1384945"/>
                  <a:pt x="12053156" y="1409974"/>
                </a:cubicBezTo>
                <a:cubicBezTo>
                  <a:pt x="12076285" y="1418322"/>
                  <a:pt x="12101994" y="1432921"/>
                  <a:pt x="12127059" y="1446478"/>
                </a:cubicBezTo>
                <a:lnTo>
                  <a:pt x="12146583" y="1456220"/>
                </a:lnTo>
                <a:lnTo>
                  <a:pt x="12146583" y="4532507"/>
                </a:lnTo>
                <a:lnTo>
                  <a:pt x="0" y="4532507"/>
                </a:lnTo>
                <a:lnTo>
                  <a:pt x="0" y="1284593"/>
                </a:lnTo>
                <a:lnTo>
                  <a:pt x="625903" y="997124"/>
                </a:lnTo>
                <a:lnTo>
                  <a:pt x="1235243" y="767793"/>
                </a:lnTo>
                <a:cubicBezTo>
                  <a:pt x="1189757" y="791970"/>
                  <a:pt x="1163516" y="800779"/>
                  <a:pt x="1153014" y="818395"/>
                </a:cubicBezTo>
                <a:cubicBezTo>
                  <a:pt x="1179255" y="800779"/>
                  <a:pt x="1231739" y="800779"/>
                  <a:pt x="1226501" y="774356"/>
                </a:cubicBezTo>
                <a:lnTo>
                  <a:pt x="1241444" y="774356"/>
                </a:lnTo>
                <a:cubicBezTo>
                  <a:pt x="1246480" y="767740"/>
                  <a:pt x="1256563" y="767740"/>
                  <a:pt x="1261600" y="761136"/>
                </a:cubicBezTo>
                <a:lnTo>
                  <a:pt x="1355026" y="722712"/>
                </a:lnTo>
                <a:lnTo>
                  <a:pt x="1573425" y="656279"/>
                </a:lnTo>
                <a:lnTo>
                  <a:pt x="1548764" y="677469"/>
                </a:lnTo>
                <a:cubicBezTo>
                  <a:pt x="1564137" y="677469"/>
                  <a:pt x="1579524" y="677469"/>
                  <a:pt x="1579524" y="668660"/>
                </a:cubicBezTo>
                <a:cubicBezTo>
                  <a:pt x="1559014" y="677469"/>
                  <a:pt x="1560304" y="675263"/>
                  <a:pt x="1566073" y="669757"/>
                </a:cubicBezTo>
                <a:lnTo>
                  <a:pt x="1576411" y="655374"/>
                </a:lnTo>
                <a:lnTo>
                  <a:pt x="1641092" y="635688"/>
                </a:lnTo>
                <a:cubicBezTo>
                  <a:pt x="1638435" y="651031"/>
                  <a:pt x="1633348" y="655441"/>
                  <a:pt x="1630805" y="659852"/>
                </a:cubicBezTo>
                <a:cubicBezTo>
                  <a:pt x="1646077" y="642222"/>
                  <a:pt x="1656262" y="642222"/>
                  <a:pt x="1671521" y="633427"/>
                </a:cubicBezTo>
                <a:lnTo>
                  <a:pt x="1658565" y="630385"/>
                </a:lnTo>
                <a:lnTo>
                  <a:pt x="2128499" y="487413"/>
                </a:lnTo>
                <a:lnTo>
                  <a:pt x="2286594" y="449463"/>
                </a:lnTo>
                <a:lnTo>
                  <a:pt x="2268753" y="457256"/>
                </a:lnTo>
                <a:cubicBezTo>
                  <a:pt x="2273802" y="453954"/>
                  <a:pt x="2282621" y="452303"/>
                  <a:pt x="2289554" y="450654"/>
                </a:cubicBezTo>
                <a:lnTo>
                  <a:pt x="2942471" y="292001"/>
                </a:lnTo>
                <a:lnTo>
                  <a:pt x="2957896" y="292001"/>
                </a:lnTo>
                <a:cubicBezTo>
                  <a:pt x="2978456" y="283668"/>
                  <a:pt x="2999028" y="283668"/>
                  <a:pt x="3019590" y="275320"/>
                </a:cubicBezTo>
                <a:lnTo>
                  <a:pt x="3050437" y="275320"/>
                </a:lnTo>
                <a:lnTo>
                  <a:pt x="3051534" y="269103"/>
                </a:lnTo>
                <a:lnTo>
                  <a:pt x="3057512" y="271146"/>
                </a:lnTo>
                <a:cubicBezTo>
                  <a:pt x="3060724" y="273233"/>
                  <a:pt x="3063292" y="275320"/>
                  <a:pt x="3065861" y="275320"/>
                </a:cubicBezTo>
                <a:cubicBezTo>
                  <a:pt x="3065861" y="258637"/>
                  <a:pt x="3086434" y="266972"/>
                  <a:pt x="3091571" y="258637"/>
                </a:cubicBezTo>
                <a:lnTo>
                  <a:pt x="3123886" y="255485"/>
                </a:lnTo>
                <a:lnTo>
                  <a:pt x="3168689" y="250289"/>
                </a:lnTo>
                <a:cubicBezTo>
                  <a:pt x="3191830" y="246122"/>
                  <a:pt x="3214973" y="241941"/>
                  <a:pt x="3240670" y="241941"/>
                </a:cubicBezTo>
                <a:cubicBezTo>
                  <a:pt x="3230396" y="233608"/>
                  <a:pt x="3250956" y="233608"/>
                  <a:pt x="3240670" y="233608"/>
                </a:cubicBezTo>
                <a:cubicBezTo>
                  <a:pt x="3518320" y="183547"/>
                  <a:pt x="3801096" y="133487"/>
                  <a:pt x="4089021" y="100121"/>
                </a:cubicBezTo>
                <a:cubicBezTo>
                  <a:pt x="4094158" y="100121"/>
                  <a:pt x="4099308" y="100121"/>
                  <a:pt x="4094158" y="108455"/>
                </a:cubicBezTo>
                <a:cubicBezTo>
                  <a:pt x="4114730" y="100121"/>
                  <a:pt x="4104445" y="100121"/>
                  <a:pt x="4104445" y="100121"/>
                </a:cubicBezTo>
                <a:lnTo>
                  <a:pt x="4320792" y="75809"/>
                </a:lnTo>
                <a:cubicBezTo>
                  <a:pt x="4325334" y="78501"/>
                  <a:pt x="4331635" y="78501"/>
                  <a:pt x="4336052" y="77392"/>
                </a:cubicBezTo>
                <a:lnTo>
                  <a:pt x="4633377" y="40671"/>
                </a:lnTo>
                <a:cubicBezTo>
                  <a:pt x="4811400" y="25031"/>
                  <a:pt x="4991361" y="12515"/>
                  <a:pt x="5173875" y="0"/>
                </a:cubicBezTo>
                <a:close/>
              </a:path>
            </a:pathLst>
          </a:custGeom>
          <a:solidFill>
            <a:schemeClr val="bg1">
              <a:lumMod val="85000"/>
            </a:schemeClr>
          </a:solidFill>
        </p:spPr>
        <p:txBody>
          <a:bodyPr wrap="square">
            <a:noAutofit/>
          </a:bodyPr>
          <a:lstStyle/>
          <a:p>
            <a:r>
              <a:rPr lang="en-US"/>
              <a:t>Click icon to add picture</a:t>
            </a:r>
            <a:endParaRPr lang="fr-FR"/>
          </a:p>
        </p:txBody>
      </p:sp>
      <p:sp>
        <p:nvSpPr>
          <p:cNvPr id="11" name="Espace réservé du texte 139">
            <a:extLst>
              <a:ext uri="{FF2B5EF4-FFF2-40B4-BE49-F238E27FC236}">
                <a16:creationId xmlns:a16="http://schemas.microsoft.com/office/drawing/2014/main" id="{24ED74FA-8E8C-DC44-AFF4-52C29B280649}"/>
              </a:ext>
            </a:extLst>
          </p:cNvPr>
          <p:cNvSpPr>
            <a:spLocks noGrp="1"/>
          </p:cNvSpPr>
          <p:nvPr>
            <p:ph type="body" sz="quarter" idx="16" hasCustomPrompt="1"/>
          </p:nvPr>
        </p:nvSpPr>
        <p:spPr>
          <a:xfrm>
            <a:off x="838200" y="1594348"/>
            <a:ext cx="7571353" cy="369332"/>
          </a:xfrm>
        </p:spPr>
        <p:txBody>
          <a:bodyPr/>
          <a:lstStyle>
            <a:lvl1pPr>
              <a:buFontTx/>
              <a:buNone/>
              <a:defRPr/>
            </a:lvl1pPr>
            <a:lvl2pPr>
              <a:buFont typeface="+mj-lt"/>
              <a:buAutoNum type="arabicParenR"/>
              <a:defRPr>
                <a:solidFill>
                  <a:schemeClr val="tx1"/>
                </a:solidFill>
              </a:defRPr>
            </a:lvl2pPr>
            <a:lvl3pPr>
              <a:buFont typeface="+mj-lt"/>
              <a:buAutoNum type="alphaLcParenR"/>
              <a:defRPr/>
            </a:lvl3pPr>
            <a:lvl4pPr>
              <a:buFont typeface="+mj-lt"/>
              <a:buAutoNum type="alphaLcParenR"/>
              <a:defRPr/>
            </a:lvl4pPr>
            <a:lvl5pPr>
              <a:buFont typeface="+mj-lt"/>
              <a:buAutoNum type="alphaLcParenR"/>
              <a:defRPr/>
            </a:lvl5pPr>
          </a:lstStyle>
          <a:p>
            <a:pPr lvl="0"/>
            <a:r>
              <a:rPr lang="en-US" noProof="0"/>
              <a:t>Optional subtitle</a:t>
            </a:r>
          </a:p>
        </p:txBody>
      </p:sp>
      <p:cxnSp>
        <p:nvCxnSpPr>
          <p:cNvPr id="6" name="Connecteur droit 5">
            <a:extLst>
              <a:ext uri="{FF2B5EF4-FFF2-40B4-BE49-F238E27FC236}">
                <a16:creationId xmlns:a16="http://schemas.microsoft.com/office/drawing/2014/main" id="{8BEC91A3-9B72-4F4B-BC8A-3FBBF2F07324}"/>
              </a:ext>
            </a:extLst>
          </p:cNvPr>
          <p:cNvCxnSpPr>
            <a:cxnSpLocks/>
          </p:cNvCxnSpPr>
          <p:nvPr userDrawn="1"/>
        </p:nvCxnSpPr>
        <p:spPr>
          <a:xfrm>
            <a:off x="838200" y="1390619"/>
            <a:ext cx="4357914" cy="0"/>
          </a:xfrm>
          <a:prstGeom prst="line">
            <a:avLst/>
          </a:prstGeom>
          <a:ln w="25400"/>
        </p:spPr>
        <p:style>
          <a:lnRef idx="2">
            <a:schemeClr val="accent1"/>
          </a:lnRef>
          <a:fillRef idx="0">
            <a:schemeClr val="accent1"/>
          </a:fillRef>
          <a:effectRef idx="1">
            <a:schemeClr val="accent1"/>
          </a:effectRef>
          <a:fontRef idx="minor">
            <a:schemeClr val="tx1"/>
          </a:fontRef>
        </p:style>
      </p:cxnSp>
      <p:sp>
        <p:nvSpPr>
          <p:cNvPr id="8" name="Title Placeholder 1">
            <a:extLst>
              <a:ext uri="{FF2B5EF4-FFF2-40B4-BE49-F238E27FC236}">
                <a16:creationId xmlns:a16="http://schemas.microsoft.com/office/drawing/2014/main" id="{591E75C3-8AF1-7B4B-AB57-EFD925301116}"/>
              </a:ext>
            </a:extLst>
          </p:cNvPr>
          <p:cNvSpPr>
            <a:spLocks noGrp="1"/>
          </p:cNvSpPr>
          <p:nvPr>
            <p:ph type="title" hasCustomPrompt="1"/>
          </p:nvPr>
        </p:nvSpPr>
        <p:spPr>
          <a:xfrm>
            <a:off x="733614" y="810947"/>
            <a:ext cx="7571353" cy="579672"/>
          </a:xfrm>
          <a:prstGeom prst="rect">
            <a:avLst/>
          </a:prstGeom>
        </p:spPr>
        <p:txBody>
          <a:bodyPr vert="horz" lIns="91440" tIns="45720" rIns="91440" bIns="45720" rtlCol="0" anchor="t">
            <a:normAutofit/>
          </a:bodyPr>
          <a:lstStyle>
            <a:lvl1pPr>
              <a:defRPr b="0" i="0">
                <a:cs typeface="Poppins" pitchFamily="2" charset="77"/>
              </a:defRPr>
            </a:lvl1pPr>
          </a:lstStyle>
          <a:p>
            <a:r>
              <a:rPr lang="en-US" noProof="0"/>
              <a:t>Divider slide title</a:t>
            </a:r>
          </a:p>
        </p:txBody>
      </p:sp>
      <p:sp>
        <p:nvSpPr>
          <p:cNvPr id="2" name="Date Placeholder 1">
            <a:extLst>
              <a:ext uri="{FF2B5EF4-FFF2-40B4-BE49-F238E27FC236}">
                <a16:creationId xmlns:a16="http://schemas.microsoft.com/office/drawing/2014/main" id="{46F0CB9D-5A31-4007-4EA1-A55FC2D6D1AC}"/>
              </a:ext>
            </a:extLst>
          </p:cNvPr>
          <p:cNvSpPr>
            <a:spLocks noGrp="1"/>
          </p:cNvSpPr>
          <p:nvPr>
            <p:ph type="dt" idx="10"/>
          </p:nvPr>
        </p:nvSpPr>
        <p:spPr>
          <a:xfrm>
            <a:off x="912285" y="382970"/>
            <a:ext cx="2948516" cy="273050"/>
          </a:xfrm>
        </p:spPr>
        <p:txBody>
          <a:bodyPr/>
          <a:lstStyle>
            <a:lvl1pPr>
              <a:defRPr/>
            </a:lvl1pPr>
          </a:lstStyle>
          <a:p>
            <a:r>
              <a:rPr lang="en-US" dirty="0" err="1"/>
              <a:t>JUly</a:t>
            </a:r>
            <a:r>
              <a:rPr lang="en-US" dirty="0"/>
              <a:t> 2023</a:t>
            </a:r>
            <a:endParaRPr lang="en-GB" dirty="0"/>
          </a:p>
        </p:txBody>
      </p:sp>
      <p:sp>
        <p:nvSpPr>
          <p:cNvPr id="3" name="Footer Placeholder 2">
            <a:extLst>
              <a:ext uri="{FF2B5EF4-FFF2-40B4-BE49-F238E27FC236}">
                <a16:creationId xmlns:a16="http://schemas.microsoft.com/office/drawing/2014/main" id="{C2B148D2-881D-4A66-4E3A-71CC056A7C79}"/>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144730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0E76FE-E13F-774D-BCDF-B27A335E2F19}"/>
              </a:ext>
            </a:extLst>
          </p:cNvPr>
          <p:cNvSpPr/>
          <p:nvPr userDrawn="1"/>
        </p:nvSpPr>
        <p:spPr>
          <a:xfrm>
            <a:off x="282723" y="6366767"/>
            <a:ext cx="2159566" cy="246221"/>
          </a:xfrm>
          <a:prstGeom prst="rect">
            <a:avLst/>
          </a:prstGeom>
        </p:spPr>
        <p:txBody>
          <a:bodyPr wrap="none">
            <a:spAutoFit/>
          </a:bodyPr>
          <a:lstStyle/>
          <a:p>
            <a:r>
              <a:rPr lang="en-US" sz="1000" b="0" i="0">
                <a:latin typeface="Poppins" pitchFamily="2" charset="77"/>
                <a:cs typeface="Poppins" pitchFamily="2" charset="77"/>
              </a:rPr>
              <a:t>©ETSI 2022 – All rights reserved</a:t>
            </a:r>
          </a:p>
        </p:txBody>
      </p:sp>
      <p:pic>
        <p:nvPicPr>
          <p:cNvPr id="7" name="Image 6">
            <a:extLst>
              <a:ext uri="{FF2B5EF4-FFF2-40B4-BE49-F238E27FC236}">
                <a16:creationId xmlns:a16="http://schemas.microsoft.com/office/drawing/2014/main" id="{A2B700E6-3430-1646-99A8-D42310481BC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189778" y="406411"/>
            <a:ext cx="1577247" cy="546779"/>
          </a:xfrm>
          <a:prstGeom prst="rect">
            <a:avLst/>
          </a:prstGeom>
        </p:spPr>
      </p:pic>
      <p:sp>
        <p:nvSpPr>
          <p:cNvPr id="5" name="Oval 6">
            <a:extLst>
              <a:ext uri="{FF2B5EF4-FFF2-40B4-BE49-F238E27FC236}">
                <a16:creationId xmlns:a16="http://schemas.microsoft.com/office/drawing/2014/main" id="{FF70B89E-E7DD-2448-956E-EACDF1D07A8E}"/>
              </a:ext>
            </a:extLst>
          </p:cNvPr>
          <p:cNvSpPr/>
          <p:nvPr userDrawn="1"/>
        </p:nvSpPr>
        <p:spPr>
          <a:xfrm>
            <a:off x="11660950" y="6339844"/>
            <a:ext cx="380996" cy="380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6" name="Slide Number Placeholder 5">
            <a:extLst>
              <a:ext uri="{FF2B5EF4-FFF2-40B4-BE49-F238E27FC236}">
                <a16:creationId xmlns:a16="http://schemas.microsoft.com/office/drawing/2014/main" id="{803A344B-3258-6743-9F2C-9DA9E7A488D9}"/>
              </a:ext>
            </a:extLst>
          </p:cNvPr>
          <p:cNvSpPr>
            <a:spLocks noGrp="1"/>
          </p:cNvSpPr>
          <p:nvPr>
            <p:ph type="sldNum" sz="quarter" idx="4"/>
          </p:nvPr>
        </p:nvSpPr>
        <p:spPr>
          <a:xfrm>
            <a:off x="11565215" y="6339846"/>
            <a:ext cx="572464" cy="365125"/>
          </a:xfrm>
          <a:prstGeom prst="rect">
            <a:avLst/>
          </a:prstGeom>
        </p:spPr>
        <p:txBody>
          <a:bodyPr vert="horz" lIns="91440" tIns="45720" rIns="91440" bIns="45720" rtlCol="0" anchor="ctr"/>
          <a:lstStyle>
            <a:lvl1pPr algn="ctr">
              <a:defRPr sz="1200" b="0" i="0">
                <a:solidFill>
                  <a:schemeClr val="bg1"/>
                </a:solidFill>
                <a:latin typeface="Poppins" pitchFamily="2" charset="77"/>
                <a:cs typeface="Poppins" pitchFamily="2" charset="77"/>
              </a:defRPr>
            </a:lvl1pPr>
          </a:lstStyle>
          <a:p>
            <a:fld id="{3C6DF47B-3BED-4C75-ACAB-4344E1B376FE}" type="slidenum">
              <a:rPr lang="en-US" smtClean="0"/>
              <a:pPr/>
              <a:t>‹Nr.›</a:t>
            </a:fld>
            <a:endParaRPr lang="en-US"/>
          </a:p>
        </p:txBody>
      </p:sp>
      <p:sp>
        <p:nvSpPr>
          <p:cNvPr id="2" name="Espace réservé du pied de page 1">
            <a:extLst>
              <a:ext uri="{FF2B5EF4-FFF2-40B4-BE49-F238E27FC236}">
                <a16:creationId xmlns:a16="http://schemas.microsoft.com/office/drawing/2014/main" id="{06819E75-0966-E6AF-5013-6BBB0C2671B6}"/>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683505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12285" y="382970"/>
            <a:ext cx="2948516"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2024</a:t>
            </a:r>
            <a:endParaRPr lang="en-GB" dirty="0"/>
          </a:p>
        </p:txBody>
      </p:sp>
      <p:sp>
        <p:nvSpPr>
          <p:cNvPr id="1028" name="Rectangle 4"/>
          <p:cNvSpPr>
            <a:spLocks noGrp="1" noChangeArrowheads="1"/>
          </p:cNvSpPr>
          <p:nvPr>
            <p:ph type="ftr"/>
          </p:nvPr>
        </p:nvSpPr>
        <p:spPr bwMode="auto">
          <a:xfrm>
            <a:off x="7112000"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Edward Au (Huawei)</a:t>
            </a:r>
            <a:endParaRPr lang="en-GB" dirty="0"/>
          </a:p>
        </p:txBody>
      </p:sp>
      <p:sp>
        <p:nvSpPr>
          <p:cNvPr id="1029" name="Rectangle 5"/>
          <p:cNvSpPr>
            <a:spLocks noGrp="1" noChangeArrowheads="1"/>
          </p:cNvSpPr>
          <p:nvPr>
            <p:ph type="sldNum"/>
          </p:nvPr>
        </p:nvSpPr>
        <p:spPr bwMode="auto">
          <a:xfrm>
            <a:off x="5588001" y="6475414"/>
            <a:ext cx="91016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‹Nr.›</a:t>
            </a:fld>
            <a:endParaRPr lang="en-GB" dirty="0"/>
          </a:p>
        </p:txBody>
      </p:sp>
      <p:sp>
        <p:nvSpPr>
          <p:cNvPr id="1030" name="Line 6"/>
          <p:cNvSpPr>
            <a:spLocks noChangeShapeType="1"/>
          </p:cNvSpPr>
          <p:nvPr/>
        </p:nvSpPr>
        <p:spPr bwMode="auto">
          <a:xfrm>
            <a:off x="861484" y="628628"/>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1" name="Rectangle 7"/>
          <p:cNvSpPr>
            <a:spLocks noChangeArrowheads="1"/>
          </p:cNvSpPr>
          <p:nvPr/>
        </p:nvSpPr>
        <p:spPr bwMode="auto">
          <a:xfrm>
            <a:off x="912284" y="6475413"/>
            <a:ext cx="1559722"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UWB Regulation Europe</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534117"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802.18-24/0022r0</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 id="2147483658" r:id="rId5"/>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2004-Dokument.doc"/><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hyperlink" Target="https://api.cept.org/documents/se-24/79311/se24-23-info02_draft-skeleton-for-ecc-report-on-uwb-extens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eccwp.cept.org/default.aspx?groupid=47"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pi.cept.org/documents/se-24/81178/se24-24-info02_jrc134860_01" TargetMode="External"/><Relationship Id="rId2" Type="http://schemas.openxmlformats.org/officeDocument/2006/relationships/hyperlink" Target="https://api.cept.org/documents/se-24/81169/se24-24-info01r1_summary_trpsd_jrc"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api.cept.org/documents/wg-fm/81757/fm-24-043_ls-from-etsi-&#8211;-srdoc-on-uwb-positioning-in-4_2-4_8-ghz"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portal.etsi.org/webapp/WorkProgram/Report_WorkItem.asp?WKI_ID=63521"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etsi.org/deliver/etsi_ts/103900_103999/103941/01.01.01_60/ts_103941v010101p.pdf" TargetMode="External"/><Relationship Id="rId2" Type="http://schemas.openxmlformats.org/officeDocument/2006/relationships/hyperlink" Target="https://portal.etsi.org/tb.aspx?tbid=729&amp;SubTB=729#/" TargetMode="External"/><Relationship Id="rId1" Type="http://schemas.openxmlformats.org/officeDocument/2006/relationships/slideLayout" Target="../slideLayouts/slideLayout1.xml"/><Relationship Id="rId5" Type="http://schemas.openxmlformats.org/officeDocument/2006/relationships/hyperlink" Target="https://portal.etsi.org/webapp/WorkProgram/Report_WorkItem.asp?WKI_ID=67457" TargetMode="External"/><Relationship Id="rId4" Type="http://schemas.openxmlformats.org/officeDocument/2006/relationships/hyperlink" Target="https://portal.etsi.org/webapp/WorkProgram/Report_WorkItem.asp?WKI_ID=674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896949" y="336550"/>
            <a:ext cx="2303451" cy="273050"/>
          </a:xfrm>
        </p:spPr>
        <p:txBody>
          <a:bodyPr/>
          <a:lstStyle/>
          <a:p>
            <a:r>
              <a:rPr lang="en-US" dirty="0"/>
              <a:t>March 2024</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1905000" y="1435894"/>
            <a:ext cx="93726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802.18 RR-TAG</a:t>
            </a:r>
            <a:br>
              <a:rPr lang="en-US" dirty="0">
                <a:latin typeface="Times New Roman" charset="0"/>
              </a:rPr>
            </a:br>
            <a:r>
              <a:rPr lang="en-US" dirty="0">
                <a:latin typeface="Times New Roman" charset="0"/>
              </a:rPr>
              <a:t>Update UWB Regulation Framework in Europe</a:t>
            </a:r>
            <a:endParaRPr lang="en-GB" dirty="0"/>
          </a:p>
        </p:txBody>
      </p:sp>
      <p:sp>
        <p:nvSpPr>
          <p:cNvPr id="3074" name="Rectangle 2"/>
          <p:cNvSpPr>
            <a:spLocks noGrp="1" noChangeArrowheads="1"/>
          </p:cNvSpPr>
          <p:nvPr>
            <p:ph type="body" idx="1"/>
          </p:nvPr>
        </p:nvSpPr>
        <p:spPr>
          <a:xfrm>
            <a:off x="3505200" y="2502694"/>
            <a:ext cx="7772400" cy="771524"/>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b="0" dirty="0"/>
              <a:t>11 March 2024</a:t>
            </a:r>
          </a:p>
        </p:txBody>
      </p:sp>
      <p:sp>
        <p:nvSpPr>
          <p:cNvPr id="11" name="Rectangle 4"/>
          <p:cNvSpPr>
            <a:spLocks noChangeArrowheads="1"/>
          </p:cNvSpPr>
          <p:nvPr/>
        </p:nvSpPr>
        <p:spPr bwMode="auto">
          <a:xfrm>
            <a:off x="2971801" y="36576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b="1" dirty="0">
                <a:solidFill>
                  <a:srgbClr val="000000"/>
                </a:solidFill>
              </a:rPr>
              <a:t>Authors:</a:t>
            </a:r>
          </a:p>
        </p:txBody>
      </p:sp>
      <p:graphicFrame>
        <p:nvGraphicFramePr>
          <p:cNvPr id="12" name="Object 11"/>
          <p:cNvGraphicFramePr>
            <a:graphicFrameLocks noChangeAspect="1"/>
          </p:cNvGraphicFramePr>
          <p:nvPr>
            <p:extLst>
              <p:ext uri="{D42A27DB-BD31-4B8C-83A1-F6EECF244321}">
                <p14:modId xmlns:p14="http://schemas.microsoft.com/office/powerpoint/2010/main" val="346081519"/>
              </p:ext>
            </p:extLst>
          </p:nvPr>
        </p:nvGraphicFramePr>
        <p:xfrm>
          <a:off x="2328863" y="4764088"/>
          <a:ext cx="8186737" cy="1068387"/>
        </p:xfrm>
        <a:graphic>
          <a:graphicData uri="http://schemas.openxmlformats.org/presentationml/2006/ole">
            <mc:AlternateContent xmlns:mc="http://schemas.openxmlformats.org/markup-compatibility/2006">
              <mc:Choice xmlns:v="urn:schemas-microsoft-com:vml" Requires="v">
                <p:oleObj name="Dokument" r:id="rId3" imgW="8534400" imgH="927100" progId="Word.Document.8">
                  <p:embed/>
                </p:oleObj>
              </mc:Choice>
              <mc:Fallback>
                <p:oleObj name="Dokument" r:id="rId3" imgW="8534400" imgH="927100" progId="Word.Document.8">
                  <p:embed/>
                  <p:pic>
                    <p:nvPicPr>
                      <p:cNvPr id="0" name=""/>
                      <p:cNvPicPr>
                        <a:picLocks noChangeAspect="1" noChangeArrowheads="1"/>
                      </p:cNvPicPr>
                      <p:nvPr/>
                    </p:nvPicPr>
                    <p:blipFill>
                      <a:blip r:embed="rId4"/>
                      <a:srcRect/>
                      <a:stretch>
                        <a:fillRect/>
                      </a:stretch>
                    </p:blipFill>
                    <p:spPr bwMode="auto">
                      <a:xfrm>
                        <a:off x="2328863" y="4764088"/>
                        <a:ext cx="8186737" cy="1068387"/>
                      </a:xfrm>
                      <a:prstGeom prst="rect">
                        <a:avLst/>
                      </a:prstGeom>
                      <a:noFill/>
                      <a:ln>
                        <a:noFill/>
                      </a:ln>
                      <a:effec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6A906-4BEB-A8D6-F324-8C6FA3F9FD83}"/>
              </a:ext>
            </a:extLst>
          </p:cNvPr>
          <p:cNvSpPr>
            <a:spLocks noGrp="1"/>
          </p:cNvSpPr>
          <p:nvPr>
            <p:ph type="title"/>
          </p:nvPr>
        </p:nvSpPr>
        <p:spPr/>
        <p:txBody>
          <a:bodyPr/>
          <a:lstStyle/>
          <a:p>
            <a:r>
              <a:rPr lang="en-GB" dirty="0"/>
              <a:t>Status of UWB regulation	</a:t>
            </a:r>
          </a:p>
        </p:txBody>
      </p:sp>
      <p:sp>
        <p:nvSpPr>
          <p:cNvPr id="3" name="Inhaltsplatzhalter 2">
            <a:extLst>
              <a:ext uri="{FF2B5EF4-FFF2-40B4-BE49-F238E27FC236}">
                <a16:creationId xmlns:a16="http://schemas.microsoft.com/office/drawing/2014/main" id="{0ECABF16-C3BB-2377-A55B-9CE5139A9A7D}"/>
              </a:ext>
            </a:extLst>
          </p:cNvPr>
          <p:cNvSpPr>
            <a:spLocks noGrp="1"/>
          </p:cNvSpPr>
          <p:nvPr>
            <p:ph idx="1"/>
          </p:nvPr>
        </p:nvSpPr>
        <p:spPr>
          <a:xfrm>
            <a:off x="838200" y="1858965"/>
            <a:ext cx="10361084" cy="3627435"/>
          </a:xfrm>
        </p:spPr>
        <p:txBody>
          <a:bodyPr/>
          <a:lstStyle/>
          <a:p>
            <a:pPr>
              <a:buFont typeface="Arial" panose="020B0604020202020204" pitchFamily="34" charset="0"/>
              <a:buChar char="•"/>
            </a:pPr>
            <a:r>
              <a:rPr lang="en-GB" dirty="0"/>
              <a:t>New ECC Decision expect in Q2/2024 including the updated versions of ECC DEC (06)04 and (07)01 from 2023.</a:t>
            </a:r>
          </a:p>
          <a:p>
            <a:pPr>
              <a:buFont typeface="Arial" panose="020B0604020202020204" pitchFamily="34" charset="0"/>
              <a:buChar char="•"/>
            </a:pPr>
            <a:endParaRPr lang="en-GB" dirty="0"/>
          </a:p>
          <a:p>
            <a:pPr>
              <a:buFont typeface="Arial" panose="020B0604020202020204" pitchFamily="34" charset="0"/>
              <a:buChar char="•"/>
            </a:pPr>
            <a:r>
              <a:rPr lang="en-GB" dirty="0"/>
              <a:t>New period of UWB regulation update started in 2023</a:t>
            </a:r>
          </a:p>
          <a:p>
            <a:pPr>
              <a:buFont typeface="Arial" panose="020B0604020202020204" pitchFamily="34" charset="0"/>
              <a:buChar char="•"/>
            </a:pPr>
            <a:r>
              <a:rPr lang="en-GB" dirty="0"/>
              <a:t>New WI in SE24 has been created in SE Meeting January 2024</a:t>
            </a:r>
          </a:p>
          <a:p>
            <a:pPr lvl="1">
              <a:buFont typeface="Arial" panose="020B0604020202020204" pitchFamily="34" charset="0"/>
              <a:buChar char="•"/>
            </a:pPr>
            <a:r>
              <a:rPr lang="en-GB" dirty="0"/>
              <a:t>WI 79 will have a correspondence group active soon</a:t>
            </a:r>
          </a:p>
          <a:p>
            <a:pPr lvl="1">
              <a:buFont typeface="Arial" panose="020B0604020202020204" pitchFamily="34" charset="0"/>
              <a:buChar char="•"/>
            </a:pPr>
            <a:r>
              <a:rPr lang="en-GB" dirty="0"/>
              <a:t>Initial draft version of ECC report available: </a:t>
            </a:r>
            <a:r>
              <a:rPr lang="en-GB" dirty="0">
                <a:hlinkClick r:id="rId2"/>
              </a:rPr>
              <a:t>https://api.cept.org/documents/se-24/79311/se24-23-info02_draft-skeleton-for-ecc-report-on-uwb-extension</a:t>
            </a:r>
            <a:r>
              <a:rPr lang="en-GB" dirty="0"/>
              <a:t> </a:t>
            </a:r>
          </a:p>
          <a:p>
            <a:pPr lvl="1">
              <a:buFont typeface="Arial" panose="020B0604020202020204" pitchFamily="34" charset="0"/>
              <a:buChar char="•"/>
            </a:pPr>
            <a:r>
              <a:rPr lang="en-GB" dirty="0"/>
              <a:t>Next version ready before end March 2024</a:t>
            </a:r>
          </a:p>
          <a:p>
            <a:pPr lvl="1">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11ECBC1A-83D0-D49F-2904-77A69E0A5237}"/>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ußzeilenplatzhalter 4">
            <a:extLst>
              <a:ext uri="{FF2B5EF4-FFF2-40B4-BE49-F238E27FC236}">
                <a16:creationId xmlns:a16="http://schemas.microsoft.com/office/drawing/2014/main" id="{AEA81AD4-665B-53E6-81FA-F3641F2155F9}"/>
              </a:ext>
            </a:extLst>
          </p:cNvPr>
          <p:cNvSpPr>
            <a:spLocks noGrp="1"/>
          </p:cNvSpPr>
          <p:nvPr>
            <p:ph type="ftr" idx="14"/>
          </p:nvPr>
        </p:nvSpPr>
        <p:spPr/>
        <p:txBody>
          <a:bodyPr/>
          <a:lstStyle/>
          <a:p>
            <a:r>
              <a:rPr lang="en-US"/>
              <a:t>Friedbert Berens (FBConsulting Sarl)</a:t>
            </a:r>
            <a:endParaRPr lang="en-GB" dirty="0"/>
          </a:p>
        </p:txBody>
      </p:sp>
      <p:sp>
        <p:nvSpPr>
          <p:cNvPr id="8" name="Date Placeholder 3">
            <a:extLst>
              <a:ext uri="{FF2B5EF4-FFF2-40B4-BE49-F238E27FC236}">
                <a16:creationId xmlns:a16="http://schemas.microsoft.com/office/drawing/2014/main" id="{EC96E2C6-1E66-B005-590C-B695A3250AF9}"/>
              </a:ext>
            </a:extLst>
          </p:cNvPr>
          <p:cNvSpPr>
            <a:spLocks noGrp="1"/>
          </p:cNvSpPr>
          <p:nvPr>
            <p:ph type="dt" idx="15"/>
          </p:nvPr>
        </p:nvSpPr>
        <p:spPr>
          <a:xfrm>
            <a:off x="896949" y="336550"/>
            <a:ext cx="2303451" cy="273050"/>
          </a:xfrm>
        </p:spPr>
        <p:txBody>
          <a:bodyPr/>
          <a:lstStyle/>
          <a:p>
            <a:r>
              <a:rPr lang="en-US" dirty="0"/>
              <a:t>March 2024</a:t>
            </a:r>
            <a:endParaRPr lang="en-GB" dirty="0"/>
          </a:p>
        </p:txBody>
      </p:sp>
    </p:spTree>
    <p:extLst>
      <p:ext uri="{BB962C8B-B14F-4D97-AF65-F5344CB8AC3E}">
        <p14:creationId xmlns:p14="http://schemas.microsoft.com/office/powerpoint/2010/main" val="1056382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36A906-4BEB-A8D6-F324-8C6FA3F9FD83}"/>
              </a:ext>
            </a:extLst>
          </p:cNvPr>
          <p:cNvSpPr>
            <a:spLocks noGrp="1"/>
          </p:cNvSpPr>
          <p:nvPr>
            <p:ph type="title"/>
          </p:nvPr>
        </p:nvSpPr>
        <p:spPr/>
        <p:txBody>
          <a:bodyPr/>
          <a:lstStyle/>
          <a:p>
            <a:r>
              <a:rPr lang="en-GB" dirty="0"/>
              <a:t>New WI 79 in SE24</a:t>
            </a:r>
          </a:p>
        </p:txBody>
      </p:sp>
      <p:sp>
        <p:nvSpPr>
          <p:cNvPr id="4" name="Foliennummernplatzhalter 3">
            <a:extLst>
              <a:ext uri="{FF2B5EF4-FFF2-40B4-BE49-F238E27FC236}">
                <a16:creationId xmlns:a16="http://schemas.microsoft.com/office/drawing/2014/main" id="{11ECBC1A-83D0-D49F-2904-77A69E0A523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ußzeilenplatzhalter 4">
            <a:extLst>
              <a:ext uri="{FF2B5EF4-FFF2-40B4-BE49-F238E27FC236}">
                <a16:creationId xmlns:a16="http://schemas.microsoft.com/office/drawing/2014/main" id="{AEA81AD4-665B-53E6-81FA-F3641F2155F9}"/>
              </a:ext>
            </a:extLst>
          </p:cNvPr>
          <p:cNvSpPr>
            <a:spLocks noGrp="1"/>
          </p:cNvSpPr>
          <p:nvPr>
            <p:ph type="ftr" idx="14"/>
          </p:nvPr>
        </p:nvSpPr>
        <p:spPr/>
        <p:txBody>
          <a:bodyPr/>
          <a:lstStyle/>
          <a:p>
            <a:r>
              <a:rPr lang="en-US"/>
              <a:t>Friedbert Berens (FBConsulting Sarl)</a:t>
            </a:r>
            <a:endParaRPr lang="en-GB" dirty="0"/>
          </a:p>
        </p:txBody>
      </p:sp>
      <p:graphicFrame>
        <p:nvGraphicFramePr>
          <p:cNvPr id="9" name="Tabelle 8">
            <a:extLst>
              <a:ext uri="{FF2B5EF4-FFF2-40B4-BE49-F238E27FC236}">
                <a16:creationId xmlns:a16="http://schemas.microsoft.com/office/drawing/2014/main" id="{6E095843-2EB7-C51F-2AEC-4D137B0F9740}"/>
              </a:ext>
            </a:extLst>
          </p:cNvPr>
          <p:cNvGraphicFramePr>
            <a:graphicFrameLocks noGrp="1"/>
          </p:cNvGraphicFramePr>
          <p:nvPr>
            <p:extLst>
              <p:ext uri="{D42A27DB-BD31-4B8C-83A1-F6EECF244321}">
                <p14:modId xmlns:p14="http://schemas.microsoft.com/office/powerpoint/2010/main" val="346869733"/>
              </p:ext>
            </p:extLst>
          </p:nvPr>
        </p:nvGraphicFramePr>
        <p:xfrm>
          <a:off x="762000" y="1858965"/>
          <a:ext cx="10627785" cy="4169012"/>
        </p:xfrm>
        <a:graphic>
          <a:graphicData uri="http://schemas.openxmlformats.org/drawingml/2006/table">
            <a:tbl>
              <a:tblPr/>
              <a:tblGrid>
                <a:gridCol w="118526">
                  <a:extLst>
                    <a:ext uri="{9D8B030D-6E8A-4147-A177-3AD203B41FA5}">
                      <a16:colId xmlns:a16="http://schemas.microsoft.com/office/drawing/2014/main" val="423069827"/>
                    </a:ext>
                  </a:extLst>
                </a:gridCol>
                <a:gridCol w="1185254">
                  <a:extLst>
                    <a:ext uri="{9D8B030D-6E8A-4147-A177-3AD203B41FA5}">
                      <a16:colId xmlns:a16="http://schemas.microsoft.com/office/drawing/2014/main" val="2899811205"/>
                    </a:ext>
                  </a:extLst>
                </a:gridCol>
                <a:gridCol w="987713">
                  <a:extLst>
                    <a:ext uri="{9D8B030D-6E8A-4147-A177-3AD203B41FA5}">
                      <a16:colId xmlns:a16="http://schemas.microsoft.com/office/drawing/2014/main" val="2621392261"/>
                    </a:ext>
                  </a:extLst>
                </a:gridCol>
                <a:gridCol w="1382798">
                  <a:extLst>
                    <a:ext uri="{9D8B030D-6E8A-4147-A177-3AD203B41FA5}">
                      <a16:colId xmlns:a16="http://schemas.microsoft.com/office/drawing/2014/main" val="1737681903"/>
                    </a:ext>
                  </a:extLst>
                </a:gridCol>
                <a:gridCol w="790169">
                  <a:extLst>
                    <a:ext uri="{9D8B030D-6E8A-4147-A177-3AD203B41FA5}">
                      <a16:colId xmlns:a16="http://schemas.microsoft.com/office/drawing/2014/main" val="3634460328"/>
                    </a:ext>
                  </a:extLst>
                </a:gridCol>
                <a:gridCol w="2093951">
                  <a:extLst>
                    <a:ext uri="{9D8B030D-6E8A-4147-A177-3AD203B41FA5}">
                      <a16:colId xmlns:a16="http://schemas.microsoft.com/office/drawing/2014/main" val="638333326"/>
                    </a:ext>
                  </a:extLst>
                </a:gridCol>
                <a:gridCol w="1185254">
                  <a:extLst>
                    <a:ext uri="{9D8B030D-6E8A-4147-A177-3AD203B41FA5}">
                      <a16:colId xmlns:a16="http://schemas.microsoft.com/office/drawing/2014/main" val="335392448"/>
                    </a:ext>
                  </a:extLst>
                </a:gridCol>
                <a:gridCol w="2093951">
                  <a:extLst>
                    <a:ext uri="{9D8B030D-6E8A-4147-A177-3AD203B41FA5}">
                      <a16:colId xmlns:a16="http://schemas.microsoft.com/office/drawing/2014/main" val="4129279958"/>
                    </a:ext>
                  </a:extLst>
                </a:gridCol>
                <a:gridCol w="790169">
                  <a:extLst>
                    <a:ext uri="{9D8B030D-6E8A-4147-A177-3AD203B41FA5}">
                      <a16:colId xmlns:a16="http://schemas.microsoft.com/office/drawing/2014/main" val="1567738332"/>
                    </a:ext>
                  </a:extLst>
                </a:gridCol>
              </a:tblGrid>
              <a:tr h="4038600">
                <a:tc>
                  <a:txBody>
                    <a:bodyPr/>
                    <a:lstStyle/>
                    <a:p>
                      <a:endParaRPr lang="de-DE" sz="1200">
                        <a:effectLst/>
                      </a:endParaRPr>
                    </a:p>
                  </a:txBody>
                  <a:tcPr marL="16427" marR="16427" marT="164266" marB="164266" anchor="ctr">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dirty="0">
                          <a:effectLst/>
                        </a:rPr>
                        <a:t>SE24_79</a:t>
                      </a:r>
                      <a:br>
                        <a:rPr lang="de-DE" sz="1200" dirty="0">
                          <a:effectLst/>
                        </a:rPr>
                      </a:br>
                      <a:r>
                        <a:rPr lang="de-DE" sz="700" dirty="0">
                          <a:solidFill>
                            <a:srgbClr val="000000"/>
                          </a:solidFill>
                          <a:effectLst/>
                        </a:rPr>
                        <a:t>Last update: 02-02-2024</a:t>
                      </a: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ECC Report</a:t>
                      </a: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Investigations on UWB band extension 8.5 GHz to 10.6 GHz</a:t>
                      </a:r>
                    </a:p>
                    <a:p>
                      <a:br>
                        <a:rPr lang="de-DE" sz="1200">
                          <a:effectLst/>
                        </a:rPr>
                      </a:b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Sharing and compatibility studies required for the potential update of the regulatory framework for the UWB extension 8.5 GHz to 10.6 GHz. Differentiated study results depending on the categories of UWB applications listed in ETSI SRdoc TR 103 750 should be provided. </a:t>
                      </a:r>
                      <a:br>
                        <a:rPr lang="de-DE" sz="1200">
                          <a:effectLst/>
                        </a:rPr>
                      </a:br>
                      <a:br>
                        <a:rPr lang="de-DE" sz="1200">
                          <a:effectLst/>
                        </a:rPr>
                      </a:br>
                      <a:endParaRPr lang="de-DE" sz="1200">
                        <a:effectLst/>
                      </a:endParaRPr>
                    </a:p>
                    <a:p>
                      <a:r>
                        <a:rPr lang="de-DE" sz="1200">
                          <a:effectLst/>
                        </a:rPr>
                        <a:t>Studies should be limited to the frequency range 8.5 GHz to 10.6 GHz, also considering coexistence with passive services above 10.6 GHz, and initially focuses on indoor UWB applications.</a:t>
                      </a:r>
                    </a:p>
                    <a:p>
                      <a:br>
                        <a:rPr lang="de-DE" sz="1200">
                          <a:effectLst/>
                        </a:rPr>
                      </a:br>
                      <a:endParaRPr lang="de-DE" sz="1200">
                        <a:effectLst/>
                      </a:endParaRPr>
                    </a:p>
                    <a:p>
                      <a:r>
                        <a:rPr lang="de-DE" sz="1200">
                          <a:effectLst/>
                          <a:hlinkClick r:id="rId2"/>
                        </a:rPr>
                        <a:t>...read less</a:t>
                      </a: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S: 01-02-2024</a:t>
                      </a:r>
                      <a:br>
                        <a:rPr lang="de-DE" sz="1200">
                          <a:effectLst/>
                        </a:rPr>
                      </a:br>
                      <a:r>
                        <a:rPr lang="de-DE" sz="1200">
                          <a:effectLst/>
                        </a:rPr>
                        <a:t>T: 31-01-2025</a:t>
                      </a:r>
                      <a:br>
                        <a:rPr lang="de-DE" sz="1200">
                          <a:effectLst/>
                        </a:rPr>
                      </a:b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a:effectLst/>
                        </a:rPr>
                        <a:t>A table given in the LS (FM(23)082Annex43) depicts an initial and not exhaustive overview of the most critical services identified to be investigated including some of the proposed mitigation factors and techniques proposed in the ETSI SRdoc TR 103 750.</a:t>
                      </a:r>
                    </a:p>
                    <a:p>
                      <a:br>
                        <a:rPr lang="de-DE" sz="1200">
                          <a:effectLst/>
                        </a:rPr>
                      </a:br>
                      <a:endParaRPr lang="de-DE" sz="1200">
                        <a:effectLst/>
                      </a:endParaRP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tc>
                  <a:txBody>
                    <a:bodyPr/>
                    <a:lstStyle/>
                    <a:p>
                      <a:r>
                        <a:rPr lang="de-DE" sz="1200" dirty="0">
                          <a:effectLst/>
                        </a:rPr>
                        <a:t>In Progress</a:t>
                      </a:r>
                    </a:p>
                  </a:txBody>
                  <a:tcPr marL="16427" marR="16427" marT="164266" marB="164266">
                    <a:lnL>
                      <a:noFill/>
                    </a:lnL>
                    <a:lnR>
                      <a:noFill/>
                    </a:lnR>
                    <a:lnT>
                      <a:noFill/>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56985176"/>
                  </a:ext>
                </a:extLst>
              </a:tr>
            </a:tbl>
          </a:graphicData>
        </a:graphic>
      </p:graphicFrame>
      <p:sp>
        <p:nvSpPr>
          <p:cNvPr id="10" name="Date Placeholder 3">
            <a:extLst>
              <a:ext uri="{FF2B5EF4-FFF2-40B4-BE49-F238E27FC236}">
                <a16:creationId xmlns:a16="http://schemas.microsoft.com/office/drawing/2014/main" id="{82580B37-974D-810F-BAE2-88797B1649DF}"/>
              </a:ext>
            </a:extLst>
          </p:cNvPr>
          <p:cNvSpPr>
            <a:spLocks noGrp="1"/>
          </p:cNvSpPr>
          <p:nvPr>
            <p:ph type="dt" idx="15"/>
          </p:nvPr>
        </p:nvSpPr>
        <p:spPr>
          <a:xfrm>
            <a:off x="896949" y="336550"/>
            <a:ext cx="2303451" cy="273050"/>
          </a:xfrm>
        </p:spPr>
        <p:txBody>
          <a:bodyPr/>
          <a:lstStyle/>
          <a:p>
            <a:r>
              <a:rPr lang="en-US" dirty="0"/>
              <a:t>March 2024</a:t>
            </a:r>
            <a:endParaRPr lang="en-GB" dirty="0"/>
          </a:p>
        </p:txBody>
      </p:sp>
    </p:spTree>
    <p:extLst>
      <p:ext uri="{BB962C8B-B14F-4D97-AF65-F5344CB8AC3E}">
        <p14:creationId xmlns:p14="http://schemas.microsoft.com/office/powerpoint/2010/main" val="1855883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A5CE1F-3EBD-8A0F-EC6C-F95E0A5722EA}"/>
              </a:ext>
            </a:extLst>
          </p:cNvPr>
          <p:cNvSpPr>
            <a:spLocks noGrp="1"/>
          </p:cNvSpPr>
          <p:nvPr>
            <p:ph type="title"/>
          </p:nvPr>
        </p:nvSpPr>
        <p:spPr/>
        <p:txBody>
          <a:bodyPr/>
          <a:lstStyle/>
          <a:p>
            <a:r>
              <a:rPr lang="en-GB" dirty="0"/>
              <a:t>Initial results for inclusion into new ECC Report</a:t>
            </a:r>
          </a:p>
        </p:txBody>
      </p:sp>
      <p:sp>
        <p:nvSpPr>
          <p:cNvPr id="3" name="Inhaltsplatzhalter 2">
            <a:extLst>
              <a:ext uri="{FF2B5EF4-FFF2-40B4-BE49-F238E27FC236}">
                <a16:creationId xmlns:a16="http://schemas.microsoft.com/office/drawing/2014/main" id="{3AF50611-B905-CA73-0012-C4FE06C23750}"/>
              </a:ext>
            </a:extLst>
          </p:cNvPr>
          <p:cNvSpPr>
            <a:spLocks noGrp="1"/>
          </p:cNvSpPr>
          <p:nvPr>
            <p:ph idx="1"/>
          </p:nvPr>
        </p:nvSpPr>
        <p:spPr/>
        <p:txBody>
          <a:bodyPr/>
          <a:lstStyle/>
          <a:p>
            <a:pPr>
              <a:buFont typeface="Arial" panose="020B0604020202020204" pitchFamily="34" charset="0"/>
              <a:buChar char="•"/>
            </a:pPr>
            <a:r>
              <a:rPr lang="en-GB" dirty="0"/>
              <a:t>In SE24#111 the following inputs have been presented:</a:t>
            </a:r>
          </a:p>
          <a:p>
            <a:pPr lvl="1">
              <a:buFont typeface="Arial" panose="020B0604020202020204" pitchFamily="34" charset="0"/>
              <a:buChar char="•"/>
            </a:pPr>
            <a:r>
              <a:rPr lang="de-DE" b="0" i="0" u="none" strike="noStrike" dirty="0" err="1">
                <a:solidFill>
                  <a:srgbClr val="5A5A5A"/>
                </a:solidFill>
                <a:effectLst/>
                <a:latin typeface="Mina"/>
                <a:hlinkClick r:id="rId2"/>
              </a:rPr>
              <a:t>Summary_TRPsd_JRC</a:t>
            </a:r>
            <a:endParaRPr lang="en-GB" b="0" i="0" u="none" strike="noStrike" dirty="0">
              <a:solidFill>
                <a:srgbClr val="5A5A5A"/>
              </a:solidFill>
              <a:effectLst/>
              <a:latin typeface="Mina"/>
            </a:endParaRPr>
          </a:p>
          <a:p>
            <a:pPr lvl="1">
              <a:buFont typeface="Arial" panose="020B0604020202020204" pitchFamily="34" charset="0"/>
              <a:buChar char="•"/>
            </a:pPr>
            <a:r>
              <a:rPr lang="de-DE" b="0" i="0" u="none" strike="noStrike" dirty="0">
                <a:solidFill>
                  <a:srgbClr val="5A5A5A"/>
                </a:solidFill>
                <a:effectLst/>
                <a:latin typeface="Mina"/>
                <a:hlinkClick r:id="rId3"/>
              </a:rPr>
              <a:t>JRC134860_01</a:t>
            </a:r>
            <a:r>
              <a:rPr lang="en-GB" dirty="0">
                <a:solidFill>
                  <a:srgbClr val="5A5A5A"/>
                </a:solidFill>
                <a:latin typeface="Mina"/>
                <a:hlinkClick r:id="rId3"/>
              </a:rPr>
              <a:t>:</a:t>
            </a:r>
            <a:r>
              <a:rPr lang="en-GB" dirty="0">
                <a:solidFill>
                  <a:srgbClr val="5A5A5A"/>
                </a:solidFill>
                <a:latin typeface="Mina"/>
              </a:rPr>
              <a:t> JRC Measurement Report on </a:t>
            </a:r>
            <a:r>
              <a:rPr lang="en-GB" dirty="0" err="1">
                <a:solidFill>
                  <a:srgbClr val="5A5A5A"/>
                </a:solidFill>
                <a:latin typeface="Mina"/>
              </a:rPr>
              <a:t>TRP</a:t>
            </a:r>
            <a:r>
              <a:rPr lang="en-GB" baseline="-25000" dirty="0" err="1">
                <a:solidFill>
                  <a:srgbClr val="5A5A5A"/>
                </a:solidFill>
                <a:latin typeface="Mina"/>
              </a:rPr>
              <a:t>sd</a:t>
            </a:r>
            <a:endParaRPr lang="en-GB" baseline="-25000" dirty="0">
              <a:solidFill>
                <a:srgbClr val="5A5A5A"/>
              </a:solidFill>
              <a:latin typeface="Mina"/>
            </a:endParaRPr>
          </a:p>
          <a:p>
            <a:pPr>
              <a:buFont typeface="Arial" panose="020B0604020202020204" pitchFamily="34" charset="0"/>
              <a:buChar char="•"/>
            </a:pPr>
            <a:r>
              <a:rPr lang="en-GB" dirty="0">
                <a:solidFill>
                  <a:srgbClr val="5A5A5A"/>
                </a:solidFill>
                <a:latin typeface="Mina"/>
              </a:rPr>
              <a:t>Further measurement in JRC are planned to investigate additional devices and to evaluate aggregated effects.</a:t>
            </a:r>
          </a:p>
          <a:p>
            <a:pPr>
              <a:buFont typeface="Arial" panose="020B0604020202020204" pitchFamily="34" charset="0"/>
              <a:buChar char="•"/>
            </a:pPr>
            <a:endParaRPr lang="en-GB" baseline="-25000" dirty="0"/>
          </a:p>
        </p:txBody>
      </p:sp>
      <p:sp>
        <p:nvSpPr>
          <p:cNvPr id="4" name="Foliennummernplatzhalter 3">
            <a:extLst>
              <a:ext uri="{FF2B5EF4-FFF2-40B4-BE49-F238E27FC236}">
                <a16:creationId xmlns:a16="http://schemas.microsoft.com/office/drawing/2014/main" id="{6BB53E6E-BF40-B184-D351-6C9E133C934C}"/>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ußzeilenplatzhalter 4">
            <a:extLst>
              <a:ext uri="{FF2B5EF4-FFF2-40B4-BE49-F238E27FC236}">
                <a16:creationId xmlns:a16="http://schemas.microsoft.com/office/drawing/2014/main" id="{A5A37300-C524-F047-3DB3-791C5CB5CCF9}"/>
              </a:ext>
            </a:extLst>
          </p:cNvPr>
          <p:cNvSpPr>
            <a:spLocks noGrp="1"/>
          </p:cNvSpPr>
          <p:nvPr>
            <p:ph type="ftr" idx="14"/>
          </p:nvPr>
        </p:nvSpPr>
        <p:spPr/>
        <p:txBody>
          <a:bodyPr/>
          <a:lstStyle/>
          <a:p>
            <a:r>
              <a:rPr lang="en-US"/>
              <a:t>Friedbert Berens (FBConsulting Sarl)</a:t>
            </a:r>
            <a:endParaRPr lang="en-GB" dirty="0"/>
          </a:p>
        </p:txBody>
      </p:sp>
      <p:sp>
        <p:nvSpPr>
          <p:cNvPr id="6" name="Datumsplatzhalter 5">
            <a:extLst>
              <a:ext uri="{FF2B5EF4-FFF2-40B4-BE49-F238E27FC236}">
                <a16:creationId xmlns:a16="http://schemas.microsoft.com/office/drawing/2014/main" id="{C886AF84-E0FC-D93F-06E8-BA99C81CB6FE}"/>
              </a:ext>
            </a:extLst>
          </p:cNvPr>
          <p:cNvSpPr>
            <a:spLocks noGrp="1"/>
          </p:cNvSpPr>
          <p:nvPr>
            <p:ph type="dt" idx="15"/>
          </p:nvPr>
        </p:nvSpPr>
        <p:spPr/>
        <p:txBody>
          <a:bodyPr/>
          <a:lstStyle/>
          <a:p>
            <a:r>
              <a:rPr lang="en-US" dirty="0"/>
              <a:t>March 2024</a:t>
            </a:r>
            <a:endParaRPr lang="en-GB" dirty="0"/>
          </a:p>
        </p:txBody>
      </p:sp>
    </p:spTree>
    <p:extLst>
      <p:ext uri="{BB962C8B-B14F-4D97-AF65-F5344CB8AC3E}">
        <p14:creationId xmlns:p14="http://schemas.microsoft.com/office/powerpoint/2010/main" val="33703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AA74E0FE-2E50-3944-BFA4-9484BCBB4D86}"/>
              </a:ext>
            </a:extLst>
          </p:cNvPr>
          <p:cNvSpPr>
            <a:spLocks noGrp="1"/>
          </p:cNvSpPr>
          <p:nvPr>
            <p:ph type="title" idx="4294967295"/>
          </p:nvPr>
        </p:nvSpPr>
        <p:spPr>
          <a:xfrm>
            <a:off x="620713" y="2019300"/>
            <a:ext cx="11571287" cy="3133725"/>
          </a:xfrm>
        </p:spPr>
        <p:txBody>
          <a:bodyPr>
            <a:normAutofit/>
          </a:bodyPr>
          <a:lstStyle/>
          <a:p>
            <a:r>
              <a:rPr lang="en-US" b="1" dirty="0"/>
              <a:t>Additional work for next UWB update cycle</a:t>
            </a:r>
            <a:br>
              <a:rPr lang="en-US" b="1" dirty="0"/>
            </a:br>
            <a:r>
              <a:rPr lang="en-US" b="1" dirty="0"/>
              <a:t>3/2024 </a:t>
            </a:r>
            <a:endParaRPr lang="fr-FR" dirty="0"/>
          </a:p>
        </p:txBody>
      </p:sp>
      <p:sp>
        <p:nvSpPr>
          <p:cNvPr id="7" name="Slide Number Placeholder 1">
            <a:extLst>
              <a:ext uri="{FF2B5EF4-FFF2-40B4-BE49-F238E27FC236}">
                <a16:creationId xmlns:a16="http://schemas.microsoft.com/office/drawing/2014/main" id="{25AD48C5-10B3-5A4E-A8DB-AB158AB3F30F}"/>
              </a:ext>
            </a:extLst>
          </p:cNvPr>
          <p:cNvSpPr txBox="1">
            <a:spLocks/>
          </p:cNvSpPr>
          <p:nvPr/>
        </p:nvSpPr>
        <p:spPr>
          <a:xfrm>
            <a:off x="11565215" y="6339846"/>
            <a:ext cx="572464"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chemeClr val="bg1"/>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6DF47B-3BED-4C75-ACAB-4344E1B376FE}" type="slidenum">
              <a:rPr lang="en-US" smtClean="0"/>
              <a:pPr/>
              <a:t>5</a:t>
            </a:fld>
            <a:endParaRPr lang="en-US"/>
          </a:p>
        </p:txBody>
      </p:sp>
      <p:sp>
        <p:nvSpPr>
          <p:cNvPr id="2" name="Date Placeholder 1">
            <a:extLst>
              <a:ext uri="{FF2B5EF4-FFF2-40B4-BE49-F238E27FC236}">
                <a16:creationId xmlns:a16="http://schemas.microsoft.com/office/drawing/2014/main" id="{21409460-30E4-0BA5-7C7D-F078BD5E51C5}"/>
              </a:ext>
            </a:extLst>
          </p:cNvPr>
          <p:cNvSpPr>
            <a:spLocks noGrp="1"/>
          </p:cNvSpPr>
          <p:nvPr>
            <p:ph type="dt" idx="10"/>
          </p:nvPr>
        </p:nvSpPr>
        <p:spPr>
          <a:xfrm>
            <a:off x="914400" y="304800"/>
            <a:ext cx="2948516" cy="273050"/>
          </a:xfrm>
        </p:spPr>
        <p:txBody>
          <a:bodyPr/>
          <a:lstStyle>
            <a:lvl1pPr>
              <a:defRPr/>
            </a:lvl1pPr>
          </a:lstStyle>
          <a:p>
            <a:r>
              <a:rPr lang="en-US" dirty="0"/>
              <a:t>March 2024</a:t>
            </a:r>
            <a:endParaRPr lang="en-GB" dirty="0"/>
          </a:p>
        </p:txBody>
      </p:sp>
      <p:sp>
        <p:nvSpPr>
          <p:cNvPr id="3" name="Footer Placeholder 2">
            <a:extLst>
              <a:ext uri="{FF2B5EF4-FFF2-40B4-BE49-F238E27FC236}">
                <a16:creationId xmlns:a16="http://schemas.microsoft.com/office/drawing/2014/main" id="{3AFC6D35-CE07-0CF9-93FB-C347830B727C}"/>
              </a:ext>
            </a:extLst>
          </p:cNvPr>
          <p:cNvSpPr>
            <a:spLocks noGrp="1"/>
          </p:cNvSpPr>
          <p:nvPr>
            <p:ph type="ftr" idx="11"/>
          </p:nvPr>
        </p:nvSpPr>
        <p:spPr>
          <a:xfrm>
            <a:off x="7112000" y="6475414"/>
            <a:ext cx="4246027" cy="180975"/>
          </a:xfrm>
        </p:spPr>
        <p:txBody>
          <a:bodyPr/>
          <a:lstStyle>
            <a:lvl1pPr>
              <a:defRPr/>
            </a:lvl1pPr>
          </a:lstStyle>
          <a:p>
            <a:r>
              <a:rPr lang="en-US" dirty="0"/>
              <a:t>Friedbert Berens (</a:t>
            </a:r>
            <a:r>
              <a:rPr lang="en-US" dirty="0" err="1"/>
              <a:t>FBConsulting</a:t>
            </a:r>
            <a:r>
              <a:rPr lang="en-US" dirty="0"/>
              <a:t> </a:t>
            </a:r>
            <a:r>
              <a:rPr lang="en-US" dirty="0" err="1"/>
              <a:t>Sarl</a:t>
            </a:r>
            <a:r>
              <a:rPr lang="en-US" dirty="0"/>
              <a:t>)</a:t>
            </a:r>
            <a:endParaRPr lang="en-GB" dirty="0"/>
          </a:p>
        </p:txBody>
      </p:sp>
    </p:spTree>
    <p:extLst>
      <p:ext uri="{BB962C8B-B14F-4D97-AF65-F5344CB8AC3E}">
        <p14:creationId xmlns:p14="http://schemas.microsoft.com/office/powerpoint/2010/main" val="353953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97638-7C42-C7C7-70AD-A9E04A91921D}"/>
              </a:ext>
            </a:extLst>
          </p:cNvPr>
          <p:cNvSpPr>
            <a:spLocks noGrp="1"/>
          </p:cNvSpPr>
          <p:nvPr>
            <p:ph type="title"/>
          </p:nvPr>
        </p:nvSpPr>
        <p:spPr/>
        <p:txBody>
          <a:bodyPr/>
          <a:lstStyle/>
          <a:p>
            <a:r>
              <a:rPr lang="en-GB" dirty="0"/>
              <a:t>Indoor 4.2GHz to 4.8GHz with higher power levels up to </a:t>
            </a:r>
            <a:br>
              <a:rPr lang="en-GB" dirty="0"/>
            </a:br>
            <a:r>
              <a:rPr lang="en-GB" dirty="0"/>
              <a:t>-31.3dBm/MHz</a:t>
            </a:r>
          </a:p>
        </p:txBody>
      </p:sp>
      <p:sp>
        <p:nvSpPr>
          <p:cNvPr id="3" name="Inhaltsplatzhalter 2">
            <a:extLst>
              <a:ext uri="{FF2B5EF4-FFF2-40B4-BE49-F238E27FC236}">
                <a16:creationId xmlns:a16="http://schemas.microsoft.com/office/drawing/2014/main" id="{E2FD5763-50C6-619C-4D1E-1899C3E58C5A}"/>
              </a:ext>
            </a:extLst>
          </p:cNvPr>
          <p:cNvSpPr>
            <a:spLocks noGrp="1"/>
          </p:cNvSpPr>
          <p:nvPr>
            <p:ph idx="1"/>
          </p:nvPr>
        </p:nvSpPr>
        <p:spPr/>
        <p:txBody>
          <a:bodyPr/>
          <a:lstStyle/>
          <a:p>
            <a:pPr>
              <a:buFont typeface="Arial" panose="020B0604020202020204" pitchFamily="34" charset="0"/>
              <a:buChar char="•"/>
            </a:pPr>
            <a:r>
              <a:rPr lang="en-GB" dirty="0"/>
              <a:t>During last WGFM#106 meeting a new </a:t>
            </a:r>
            <a:r>
              <a:rPr lang="en-GB" dirty="0" err="1"/>
              <a:t>SRDoc</a:t>
            </a:r>
            <a:r>
              <a:rPr lang="en-GB" dirty="0"/>
              <a:t> has been presented by ETSI:</a:t>
            </a:r>
          </a:p>
          <a:p>
            <a:pPr lvl="1">
              <a:buFont typeface="Arial" panose="020B0604020202020204" pitchFamily="34" charset="0"/>
              <a:buChar char="•"/>
            </a:pPr>
            <a:r>
              <a:rPr lang="de-DE" b="0" i="0" u="none" strike="noStrike" dirty="0">
                <a:solidFill>
                  <a:srgbClr val="5A5A5A"/>
                </a:solidFill>
                <a:effectLst/>
                <a:latin typeface="Mina"/>
                <a:hlinkClick r:id="rId2"/>
              </a:rPr>
              <a:t>SRdoc on UWB positioning in 4.2-4.8 GHz</a:t>
            </a:r>
            <a:endParaRPr lang="de-DE" b="0" i="0" u="none" strike="noStrike" dirty="0">
              <a:solidFill>
                <a:srgbClr val="5A5A5A"/>
              </a:solidFill>
              <a:effectLst/>
              <a:latin typeface="Mina"/>
            </a:endParaRPr>
          </a:p>
          <a:p>
            <a:pPr>
              <a:buFont typeface="Arial" panose="020B0604020202020204" pitchFamily="34" charset="0"/>
              <a:buChar char="•"/>
            </a:pPr>
            <a:r>
              <a:rPr lang="en-GB" dirty="0"/>
              <a:t>Further tasks have to be taken by WGSE by creating a new WI in SE</a:t>
            </a:r>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611A8BEC-6F0C-E5EA-47A9-53AFEF79F4FB}"/>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ußzeilenplatzhalter 4">
            <a:extLst>
              <a:ext uri="{FF2B5EF4-FFF2-40B4-BE49-F238E27FC236}">
                <a16:creationId xmlns:a16="http://schemas.microsoft.com/office/drawing/2014/main" id="{DACA24BD-F739-6525-64BB-23EAB6351855}"/>
              </a:ext>
            </a:extLst>
          </p:cNvPr>
          <p:cNvSpPr>
            <a:spLocks noGrp="1"/>
          </p:cNvSpPr>
          <p:nvPr>
            <p:ph type="ftr" idx="14"/>
          </p:nvPr>
        </p:nvSpPr>
        <p:spPr/>
        <p:txBody>
          <a:bodyPr/>
          <a:lstStyle/>
          <a:p>
            <a:r>
              <a:rPr lang="en-US"/>
              <a:t>Friedbert Berens (FBConsulting Sarl)</a:t>
            </a:r>
            <a:endParaRPr lang="en-GB" dirty="0"/>
          </a:p>
        </p:txBody>
      </p:sp>
      <p:sp>
        <p:nvSpPr>
          <p:cNvPr id="7" name="Datumsplatzhalter 5">
            <a:extLst>
              <a:ext uri="{FF2B5EF4-FFF2-40B4-BE49-F238E27FC236}">
                <a16:creationId xmlns:a16="http://schemas.microsoft.com/office/drawing/2014/main" id="{A5EACD1C-C6BD-66A2-E981-0996BDC2C744}"/>
              </a:ext>
            </a:extLst>
          </p:cNvPr>
          <p:cNvSpPr>
            <a:spLocks noGrp="1"/>
          </p:cNvSpPr>
          <p:nvPr>
            <p:ph type="dt" idx="15"/>
          </p:nvPr>
        </p:nvSpPr>
        <p:spPr>
          <a:xfrm>
            <a:off x="914400" y="304800"/>
            <a:ext cx="3048000" cy="273050"/>
          </a:xfrm>
        </p:spPr>
        <p:txBody>
          <a:bodyPr/>
          <a:lstStyle/>
          <a:p>
            <a:r>
              <a:rPr lang="en-US" dirty="0"/>
              <a:t>March 2024</a:t>
            </a:r>
            <a:endParaRPr lang="en-GB" dirty="0"/>
          </a:p>
        </p:txBody>
      </p:sp>
    </p:spTree>
    <p:extLst>
      <p:ext uri="{BB962C8B-B14F-4D97-AF65-F5344CB8AC3E}">
        <p14:creationId xmlns:p14="http://schemas.microsoft.com/office/powerpoint/2010/main" val="1808608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E16440-FFBD-8606-563D-A22DB51F5B37}"/>
              </a:ext>
            </a:extLst>
          </p:cNvPr>
          <p:cNvSpPr>
            <a:spLocks noGrp="1"/>
          </p:cNvSpPr>
          <p:nvPr>
            <p:ph type="title"/>
          </p:nvPr>
        </p:nvSpPr>
        <p:spPr/>
        <p:txBody>
          <a:bodyPr/>
          <a:lstStyle/>
          <a:p>
            <a:r>
              <a:rPr lang="en-GB" dirty="0"/>
              <a:t>Other topics for next regulation update cycle</a:t>
            </a:r>
          </a:p>
        </p:txBody>
      </p:sp>
      <p:sp>
        <p:nvSpPr>
          <p:cNvPr id="3" name="Inhaltsplatzhalter 2">
            <a:extLst>
              <a:ext uri="{FF2B5EF4-FFF2-40B4-BE49-F238E27FC236}">
                <a16:creationId xmlns:a16="http://schemas.microsoft.com/office/drawing/2014/main" id="{922C942A-E3B7-4134-DD83-4C2784AD080A}"/>
              </a:ext>
            </a:extLst>
          </p:cNvPr>
          <p:cNvSpPr>
            <a:spLocks noGrp="1"/>
          </p:cNvSpPr>
          <p:nvPr>
            <p:ph idx="1"/>
          </p:nvPr>
        </p:nvSpPr>
        <p:spPr/>
        <p:txBody>
          <a:bodyPr/>
          <a:lstStyle/>
          <a:p>
            <a:pPr>
              <a:buFont typeface="Arial" panose="020B0604020202020204" pitchFamily="34" charset="0"/>
              <a:buChar char="•"/>
            </a:pPr>
            <a:r>
              <a:rPr lang="en-GB" dirty="0"/>
              <a:t>Update sensor regulation ECC/DEC/(07)01 to include the 2023 generic possibilities</a:t>
            </a:r>
          </a:p>
          <a:p>
            <a:pPr lvl="1">
              <a:buFont typeface="Arial" panose="020B0604020202020204" pitchFamily="34" charset="0"/>
              <a:buChar char="•"/>
            </a:pPr>
            <a:r>
              <a:rPr lang="en-GB" dirty="0"/>
              <a:t>Increased indoor power</a:t>
            </a:r>
          </a:p>
          <a:p>
            <a:pPr lvl="1">
              <a:buFont typeface="Arial" panose="020B0604020202020204" pitchFamily="34" charset="0"/>
              <a:buChar char="•"/>
            </a:pPr>
            <a:r>
              <a:rPr lang="en-GB" dirty="0"/>
              <a:t>Fixed out-door with some operational limitations (and “re-consider” options from former versions of ECC/DEC/(07)01)</a:t>
            </a:r>
          </a:p>
          <a:p>
            <a:pPr>
              <a:buFont typeface="Arial" panose="020B0604020202020204" pitchFamily="34" charset="0"/>
              <a:buChar char="•"/>
            </a:pPr>
            <a:r>
              <a:rPr lang="en-GB" dirty="0"/>
              <a:t>Investigate possible fixed out-door in the band 4.2 GHz to 4.8 GHz</a:t>
            </a:r>
          </a:p>
          <a:p>
            <a:pPr lvl="1">
              <a:buFont typeface="Arial" panose="020B0604020202020204" pitchFamily="34" charset="0"/>
              <a:buChar char="•"/>
            </a:pPr>
            <a:r>
              <a:rPr lang="en-GB" dirty="0"/>
              <a:t>Initial work on </a:t>
            </a:r>
            <a:r>
              <a:rPr lang="en-GB" dirty="0" err="1"/>
              <a:t>SRDoc</a:t>
            </a:r>
            <a:r>
              <a:rPr lang="en-GB" dirty="0"/>
              <a:t> in ETSI has started: </a:t>
            </a:r>
            <a:r>
              <a:rPr lang="en-GB" dirty="0">
                <a:hlinkClick r:id="rId2"/>
              </a:rPr>
              <a:t>https://portal.etsi.org/webapp/WorkProgram/Report_WorkItem.asp?WKI_ID=63521</a:t>
            </a:r>
            <a:endParaRPr lang="en-GB" dirty="0"/>
          </a:p>
          <a:p>
            <a:pPr>
              <a:buFont typeface="Arial" panose="020B0604020202020204" pitchFamily="34" charset="0"/>
              <a:buChar char="•"/>
            </a:pPr>
            <a:endParaRPr lang="en-GB" dirty="0"/>
          </a:p>
        </p:txBody>
      </p:sp>
      <p:sp>
        <p:nvSpPr>
          <p:cNvPr id="4" name="Foliennummernplatzhalter 3">
            <a:extLst>
              <a:ext uri="{FF2B5EF4-FFF2-40B4-BE49-F238E27FC236}">
                <a16:creationId xmlns:a16="http://schemas.microsoft.com/office/drawing/2014/main" id="{244CE08C-9051-44A1-0FB1-C1A54D2E9C6B}"/>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ußzeilenplatzhalter 4">
            <a:extLst>
              <a:ext uri="{FF2B5EF4-FFF2-40B4-BE49-F238E27FC236}">
                <a16:creationId xmlns:a16="http://schemas.microsoft.com/office/drawing/2014/main" id="{91067A5F-FEFF-8575-8D56-92E12E03CF25}"/>
              </a:ext>
            </a:extLst>
          </p:cNvPr>
          <p:cNvSpPr>
            <a:spLocks noGrp="1"/>
          </p:cNvSpPr>
          <p:nvPr>
            <p:ph type="ftr" idx="14"/>
          </p:nvPr>
        </p:nvSpPr>
        <p:spPr/>
        <p:txBody>
          <a:bodyPr/>
          <a:lstStyle/>
          <a:p>
            <a:r>
              <a:rPr lang="en-US"/>
              <a:t>Friedbert Berens (FBConsulting Sarl)</a:t>
            </a:r>
            <a:endParaRPr lang="en-GB" dirty="0"/>
          </a:p>
        </p:txBody>
      </p:sp>
      <p:sp>
        <p:nvSpPr>
          <p:cNvPr id="7" name="Datumsplatzhalter 5">
            <a:extLst>
              <a:ext uri="{FF2B5EF4-FFF2-40B4-BE49-F238E27FC236}">
                <a16:creationId xmlns:a16="http://schemas.microsoft.com/office/drawing/2014/main" id="{01A76A5A-2852-1976-0CBB-A0D68D0027DB}"/>
              </a:ext>
            </a:extLst>
          </p:cNvPr>
          <p:cNvSpPr>
            <a:spLocks noGrp="1"/>
          </p:cNvSpPr>
          <p:nvPr>
            <p:ph type="dt" idx="15"/>
          </p:nvPr>
        </p:nvSpPr>
        <p:spPr>
          <a:xfrm>
            <a:off x="914400" y="304800"/>
            <a:ext cx="3048000" cy="273050"/>
          </a:xfrm>
        </p:spPr>
        <p:txBody>
          <a:bodyPr/>
          <a:lstStyle/>
          <a:p>
            <a:r>
              <a:rPr lang="en-US" dirty="0"/>
              <a:t>March 2024</a:t>
            </a:r>
            <a:endParaRPr lang="en-GB" dirty="0"/>
          </a:p>
        </p:txBody>
      </p:sp>
    </p:spTree>
    <p:extLst>
      <p:ext uri="{BB962C8B-B14F-4D97-AF65-F5344CB8AC3E}">
        <p14:creationId xmlns:p14="http://schemas.microsoft.com/office/powerpoint/2010/main" val="259979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95FD7-CCF0-30C9-7A42-04D192F431C0}"/>
              </a:ext>
            </a:extLst>
          </p:cNvPr>
          <p:cNvSpPr>
            <a:spLocks noGrp="1"/>
          </p:cNvSpPr>
          <p:nvPr>
            <p:ph type="title"/>
          </p:nvPr>
        </p:nvSpPr>
        <p:spPr/>
        <p:txBody>
          <a:bodyPr/>
          <a:lstStyle/>
          <a:p>
            <a:r>
              <a:rPr lang="en-GB" dirty="0"/>
              <a:t>UWB in ETSI</a:t>
            </a:r>
          </a:p>
        </p:txBody>
      </p:sp>
      <p:sp>
        <p:nvSpPr>
          <p:cNvPr id="3" name="Inhaltsplatzhalter 2">
            <a:extLst>
              <a:ext uri="{FF2B5EF4-FFF2-40B4-BE49-F238E27FC236}">
                <a16:creationId xmlns:a16="http://schemas.microsoft.com/office/drawing/2014/main" id="{C3A61134-B500-C183-1E44-8BB88693141D}"/>
              </a:ext>
            </a:extLst>
          </p:cNvPr>
          <p:cNvSpPr>
            <a:spLocks noGrp="1"/>
          </p:cNvSpPr>
          <p:nvPr>
            <p:ph idx="1"/>
          </p:nvPr>
        </p:nvSpPr>
        <p:spPr/>
        <p:txBody>
          <a:bodyPr/>
          <a:lstStyle/>
          <a:p>
            <a:pPr>
              <a:buFont typeface="Arial" panose="020B0604020202020204" pitchFamily="34" charset="0"/>
              <a:buChar char="•"/>
            </a:pPr>
            <a:r>
              <a:rPr lang="en-GB" dirty="0"/>
              <a:t>ERM TGUWB is working on a set of UWB related harmonized standards</a:t>
            </a:r>
          </a:p>
          <a:p>
            <a:pPr lvl="1">
              <a:buFont typeface="Arial" panose="020B0604020202020204" pitchFamily="34" charset="0"/>
              <a:buChar char="•"/>
            </a:pPr>
            <a:r>
              <a:rPr lang="en-GB" dirty="0">
                <a:hlinkClick r:id="rId2"/>
              </a:rPr>
              <a:t>https://portal.etsi.org/tb.aspx?tbid=729&amp;SubTB=729#/</a:t>
            </a:r>
            <a:r>
              <a:rPr lang="en-GB" dirty="0"/>
              <a:t> </a:t>
            </a:r>
          </a:p>
          <a:p>
            <a:pPr>
              <a:buFont typeface="Arial" panose="020B0604020202020204" pitchFamily="34" charset="0"/>
              <a:buChar char="•"/>
            </a:pPr>
            <a:r>
              <a:rPr lang="en-GB" dirty="0"/>
              <a:t>Main topic: </a:t>
            </a:r>
          </a:p>
          <a:p>
            <a:pPr lvl="1">
              <a:buFont typeface="Arial" panose="020B0604020202020204" pitchFamily="34" charset="0"/>
              <a:buChar char="•"/>
            </a:pPr>
            <a:r>
              <a:rPr lang="en-GB" dirty="0"/>
              <a:t>TS on environmental profiles have been published: </a:t>
            </a:r>
            <a:r>
              <a:rPr lang="en-GB" dirty="0">
                <a:hlinkClick r:id="rId3"/>
              </a:rPr>
              <a:t>TS 103 941 V1.1.1</a:t>
            </a:r>
            <a:endParaRPr lang="en-GB" dirty="0"/>
          </a:p>
          <a:p>
            <a:pPr lvl="1">
              <a:buFont typeface="Arial" panose="020B0604020202020204" pitchFamily="34" charset="0"/>
              <a:buChar char="•"/>
            </a:pPr>
            <a:r>
              <a:rPr lang="en-GB" dirty="0"/>
              <a:t>Update of HS to include environmental profiles.</a:t>
            </a:r>
          </a:p>
          <a:p>
            <a:pPr lvl="1">
              <a:buFont typeface="Arial" panose="020B0604020202020204" pitchFamily="34" charset="0"/>
              <a:buChar char="•"/>
            </a:pPr>
            <a:r>
              <a:rPr lang="en-GB" dirty="0"/>
              <a:t>Measurement EN’s </a:t>
            </a:r>
            <a:r>
              <a:rPr lang="en-GB" dirty="0">
                <a:hlinkClick r:id="rId4"/>
              </a:rPr>
              <a:t>EN 303 883-1 </a:t>
            </a:r>
            <a:r>
              <a:rPr lang="en-GB" dirty="0"/>
              <a:t>and </a:t>
            </a:r>
            <a:r>
              <a:rPr lang="en-GB" dirty="0">
                <a:hlinkClick r:id="rId5"/>
              </a:rPr>
              <a:t>EN 303 883-2</a:t>
            </a:r>
            <a:r>
              <a:rPr lang="en-GB" dirty="0"/>
              <a:t> in ENAP process until 11. April 2024</a:t>
            </a:r>
          </a:p>
          <a:p>
            <a:pPr>
              <a:buFont typeface="Arial" panose="020B0604020202020204" pitchFamily="34" charset="0"/>
              <a:buChar char="•"/>
            </a:pPr>
            <a:r>
              <a:rPr lang="en-GB" dirty="0"/>
              <a:t>Next meeting #67: 19. March – 21. March 2024, Duisburg, Germany, hybrid</a:t>
            </a:r>
          </a:p>
        </p:txBody>
      </p:sp>
      <p:sp>
        <p:nvSpPr>
          <p:cNvPr id="4" name="Foliennummernplatzhalter 3">
            <a:extLst>
              <a:ext uri="{FF2B5EF4-FFF2-40B4-BE49-F238E27FC236}">
                <a16:creationId xmlns:a16="http://schemas.microsoft.com/office/drawing/2014/main" id="{C930D8DA-DE06-71FC-84D5-8347A496C2F1}"/>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ußzeilenplatzhalter 4">
            <a:extLst>
              <a:ext uri="{FF2B5EF4-FFF2-40B4-BE49-F238E27FC236}">
                <a16:creationId xmlns:a16="http://schemas.microsoft.com/office/drawing/2014/main" id="{428C92BE-9BD8-323D-C6D9-DEA00271F1FF}"/>
              </a:ext>
            </a:extLst>
          </p:cNvPr>
          <p:cNvSpPr>
            <a:spLocks noGrp="1"/>
          </p:cNvSpPr>
          <p:nvPr>
            <p:ph type="ftr" idx="14"/>
          </p:nvPr>
        </p:nvSpPr>
        <p:spPr/>
        <p:txBody>
          <a:bodyPr/>
          <a:lstStyle/>
          <a:p>
            <a:r>
              <a:rPr lang="en-US"/>
              <a:t>Friedbert Berens (FBConsulting Sarl)</a:t>
            </a:r>
            <a:endParaRPr lang="en-GB" dirty="0"/>
          </a:p>
        </p:txBody>
      </p:sp>
      <p:sp>
        <p:nvSpPr>
          <p:cNvPr id="8" name="Datumsplatzhalter 5">
            <a:extLst>
              <a:ext uri="{FF2B5EF4-FFF2-40B4-BE49-F238E27FC236}">
                <a16:creationId xmlns:a16="http://schemas.microsoft.com/office/drawing/2014/main" id="{89732458-03E8-8AA0-B500-BA90AF24467E}"/>
              </a:ext>
            </a:extLst>
          </p:cNvPr>
          <p:cNvSpPr>
            <a:spLocks noGrp="1"/>
          </p:cNvSpPr>
          <p:nvPr>
            <p:ph type="dt" idx="15"/>
          </p:nvPr>
        </p:nvSpPr>
        <p:spPr>
          <a:xfrm>
            <a:off x="914400" y="304800"/>
            <a:ext cx="3048000" cy="273050"/>
          </a:xfrm>
        </p:spPr>
        <p:txBody>
          <a:bodyPr/>
          <a:lstStyle/>
          <a:p>
            <a:r>
              <a:rPr lang="en-US" dirty="0"/>
              <a:t>March 2024</a:t>
            </a:r>
            <a:endParaRPr lang="en-GB" dirty="0"/>
          </a:p>
        </p:txBody>
      </p:sp>
    </p:spTree>
    <p:extLst>
      <p:ext uri="{BB962C8B-B14F-4D97-AF65-F5344CB8AC3E}">
        <p14:creationId xmlns:p14="http://schemas.microsoft.com/office/powerpoint/2010/main" val="1409057342"/>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643</Words>
  <Application>Microsoft Macintosh PowerPoint</Application>
  <PresentationFormat>Breitbild</PresentationFormat>
  <Paragraphs>75</Paragraphs>
  <Slides>8</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6" baseType="lpstr">
      <vt:lpstr>Arial Unicode MS</vt:lpstr>
      <vt:lpstr>Arial</vt:lpstr>
      <vt:lpstr>Calibri</vt:lpstr>
      <vt:lpstr>Mina</vt:lpstr>
      <vt:lpstr>Poppins</vt:lpstr>
      <vt:lpstr>Times New Roman</vt:lpstr>
      <vt:lpstr>Office Theme</vt:lpstr>
      <vt:lpstr>Microsoft Word 97- 2004-Dokument</vt:lpstr>
      <vt:lpstr>IEEE 802.18 RR-TAG Update UWB Regulation Framework in Europe</vt:lpstr>
      <vt:lpstr>Status of UWB regulation </vt:lpstr>
      <vt:lpstr>New WI 79 in SE24</vt:lpstr>
      <vt:lpstr>Initial results for inclusion into new ECC Report</vt:lpstr>
      <vt:lpstr>Additional work for next UWB update cycle 3/2024 </vt:lpstr>
      <vt:lpstr>Indoor 4.2GHz to 4.8GHz with higher power levels up to  -31.3dBm/MHz</vt:lpstr>
      <vt:lpstr>Other topics for next regulation update cycle</vt:lpstr>
      <vt:lpstr>UWB in ETSI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22/0139r2</dc:title>
  <dc:creator/>
  <cp:keywords>3 November 2022</cp:keywords>
  <cp:lastModifiedBy>Friedbert Berens</cp:lastModifiedBy>
  <cp:revision>5087</cp:revision>
  <cp:lastPrinted>1601-01-01T00:00:00Z</cp:lastPrinted>
  <dcterms:created xsi:type="dcterms:W3CDTF">2016-03-03T14:54:45Z</dcterms:created>
  <dcterms:modified xsi:type="dcterms:W3CDTF">2024-03-11T15:55:09Z</dcterms:modified>
  <cp:category>IEEE 802.18 RR-TAG agenda</cp:category>
</cp:coreProperties>
</file>