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934" r:id="rId17"/>
    <p:sldId id="898" r:id="rId18"/>
    <p:sldId id="929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86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802.18-24/0019r1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20-00-0000-rr-tag-minutes-29-february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btc.go.th/News/publichearing/64952.aspx?lang=th-TH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hyperlink" Target="https://www.rabc-cccr.ca/ised-radio-standards-specification-rss-210-issue-11-february-2024-licence-exempt-radio-apparatus-category-i-equipme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0007&amp;is_year=2024" TargetMode="External"/><Relationship Id="rId4" Type="http://schemas.openxmlformats.org/officeDocument/2006/relationships/hyperlink" Target="https://mentor.ieee.org/802.18/documents?is_dcn=1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s-auth.hk/filemanager/statement/en/upload/632/ca_statement_202403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airmeet.com/e/f55bf7f0-d488-11ee-ae77-858fdb62d007" TargetMode="External"/><Relationship Id="rId4" Type="http://schemas.openxmlformats.org/officeDocument/2006/relationships/hyperlink" Target="https://www.mcmc.gov.my/skmmgovmy/media/General/pdf2/Class-Assignment-No-1-of-2024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10-00-0000-liaison-from-itu-r-radiocommunication-study-group-7-question-itu-r-236-3-7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gmn.org/wp-content/uploads/ITU-R_FRAMEWORK_FOR_IMT-2030.pdf" TargetMode="External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mentor.ieee.org/802.18/dcn/24/18-24-0016-00-0000-liaison-from-itu-r-working-party-5d-re-wrc-27-agenda-item-1-7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29 February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18-24/0020r0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amendment to technical standards for telecommunications equipment and equipment using the frequency 5.925 – 6.425 GHz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400" dirty="0">
                <a:hlinkClick r:id="rId9"/>
              </a:rPr>
              <a:t>RSS-210 Issue 11: </a:t>
            </a:r>
            <a:r>
              <a:rPr lang="en-US" sz="1400" dirty="0" err="1" smtClean="0">
                <a:hlinkClick r:id="rId9"/>
              </a:rPr>
              <a:t>Licence</a:t>
            </a:r>
            <a:r>
              <a:rPr lang="en-US" sz="1400" dirty="0" smtClean="0">
                <a:hlinkClick r:id="rId9"/>
              </a:rPr>
              <a:t>-Exempt </a:t>
            </a:r>
            <a:r>
              <a:rPr lang="en-US" sz="1400" dirty="0">
                <a:hlinkClick r:id="rId9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www.federalregister.gov/documents/2024/02/26/2023-28620/unlicensed-use-of-the-6-ghz-band-and-expanding-flexible-use-in-mid-band-spectrum-between-37-and-24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18-24/0018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5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March 2024, Hong Kong Communications Authority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announced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to </a:t>
            </a:r>
            <a:r>
              <a:rPr lang="en-US" sz="1600" dirty="0"/>
              <a:t>assign a total of 400 MHz of spectrum in </a:t>
            </a:r>
            <a:r>
              <a:rPr lang="en-US" sz="1600" dirty="0" smtClean="0"/>
              <a:t>6570 MHz - 6770 </a:t>
            </a:r>
            <a:r>
              <a:rPr lang="en-US" sz="1600" dirty="0"/>
              <a:t>MHz and </a:t>
            </a:r>
            <a:r>
              <a:rPr lang="en-US" sz="1600" dirty="0" smtClean="0"/>
              <a:t>6925 MHz -7125 </a:t>
            </a:r>
            <a:r>
              <a:rPr lang="en-US" sz="1600" dirty="0"/>
              <a:t>MHz </a:t>
            </a:r>
            <a:r>
              <a:rPr lang="en-US" sz="1600" dirty="0" smtClean="0"/>
              <a:t>band </a:t>
            </a:r>
            <a:r>
              <a:rPr lang="en-US" sz="1600" dirty="0"/>
              <a:t>by way of auction for the provision of public mobile services</a:t>
            </a:r>
            <a:r>
              <a:rPr lang="en-US" sz="1600" dirty="0" smtClean="0"/>
              <a:t>.</a:t>
            </a: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5 March 2024, </a:t>
            </a:r>
            <a:r>
              <a:rPr lang="en-US" sz="1600" dirty="0" smtClean="0"/>
              <a:t>Malaysia’s </a:t>
            </a:r>
            <a:r>
              <a:rPr lang="en-US" sz="1600" dirty="0"/>
              <a:t>Malaysian Communications and Multimedia </a:t>
            </a:r>
            <a:r>
              <a:rPr lang="en-US" sz="1600" dirty="0" smtClean="0"/>
              <a:t>Commission (MCMC) </a:t>
            </a:r>
            <a:r>
              <a:rPr lang="en-US" sz="1600" dirty="0">
                <a:hlinkClick r:id="rId4"/>
              </a:rPr>
              <a:t>published</a:t>
            </a:r>
            <a:r>
              <a:rPr lang="en-US" sz="1600" dirty="0"/>
              <a:t> the latest version of class assignment for different classes of devices with technical conditions including the maximum transmit power field strengths/conditions.  </a:t>
            </a:r>
            <a:endParaRPr lang="en-US" sz="1600" dirty="0" smtClean="0"/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India TRAI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organizes</a:t>
            </a:r>
            <a:r>
              <a:rPr lang="en-US" sz="1600" dirty="0" smtClean="0">
                <a:solidFill>
                  <a:schemeClr val="tx1"/>
                </a:solidFill>
              </a:rPr>
              <a:t> an </a:t>
            </a:r>
            <a:r>
              <a:rPr lang="en-US" sz="1600" dirty="0" smtClean="0"/>
              <a:t>Open </a:t>
            </a:r>
            <a:r>
              <a:rPr lang="en-US" sz="1600" dirty="0"/>
              <a:t>House Discussion (OHD) on the Consultation Paper on </a:t>
            </a:r>
            <a:r>
              <a:rPr lang="en-US" sz="1600" dirty="0" smtClean="0"/>
              <a:t>“Open </a:t>
            </a:r>
            <a:r>
              <a:rPr lang="en-US" sz="1600" dirty="0"/>
              <a:t>and De-licensed use of Unused or Limited Used Spectrum Bands for Demand Generation for Limited Period in Tera Hertz </a:t>
            </a:r>
            <a:r>
              <a:rPr lang="en-US" sz="1600" dirty="0" smtClean="0"/>
              <a:t>Range” on 8 March 2024.</a:t>
            </a:r>
            <a:endParaRPr lang="en-US" sz="1600" dirty="0">
              <a:solidFill>
                <a:schemeClr val="tx1"/>
              </a:solidFill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2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4491"/>
              </p:ext>
            </p:extLst>
          </p:nvPr>
        </p:nvGraphicFramePr>
        <p:xfrm>
          <a:off x="914400" y="1705690"/>
          <a:ext cx="10287000" cy="129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802.18 March 2024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 12 March 2024, 10:30am MT to 12:30pm MT</a:t>
                      </a:r>
                    </a:p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14 March 2024, 8:00am MT to 10:00am MT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</a:t>
            </a:r>
            <a:r>
              <a:rPr lang="en-US" sz="1400" strike="sngStrike" dirty="0">
                <a:solidFill>
                  <a:schemeClr val="tx1"/>
                </a:solidFill>
              </a:rPr>
              <a:t>E</a:t>
            </a:r>
            <a:r>
              <a:rPr lang="en-US" sz="1400" strike="sngStrike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74512</TotalTime>
  <Words>1982</Words>
  <Application>Microsoft Office PowerPoint</Application>
  <PresentationFormat>Widescreen</PresentationFormat>
  <Paragraphs>401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General discussion items (4)</vt:lpstr>
      <vt:lpstr>Meeting schedule in the next 2 weeks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18-24/0019r1</dc:title>
  <dc:creator>Edward Au</dc:creator>
  <cp:keywords>7 March 2024</cp:keywords>
  <cp:lastModifiedBy>Edward Au</cp:lastModifiedBy>
  <cp:revision>5890</cp:revision>
  <cp:lastPrinted>1601-01-01T00:00:00Z</cp:lastPrinted>
  <dcterms:created xsi:type="dcterms:W3CDTF">2016-03-03T14:54:45Z</dcterms:created>
  <dcterms:modified xsi:type="dcterms:W3CDTF">2024-03-07T16:43:46Z</dcterms:modified>
  <cp:category>IEEE 802.18 RR-TAG agenda</cp:category>
</cp:coreProperties>
</file>