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898" r:id="rId17"/>
    <p:sldId id="929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05-00-0000-rr-tag-minutes-11-january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0007&amp;is_year=2024" TargetMode="External"/><Relationship Id="rId4" Type="http://schemas.openxmlformats.org/officeDocument/2006/relationships/hyperlink" Target="https://mentor.ieee.org/802.18/documents?is_dcn=1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3" Type="http://schemas.openxmlformats.org/officeDocument/2006/relationships/hyperlink" Target="https://www.nbtc.go.th/News/Information/64704.aspx" TargetMode="External"/><Relationship Id="rId7" Type="http://schemas.openxmlformats.org/officeDocument/2006/relationships/hyperlink" Target="https://mentor.ieee.org/802.18/dcn/24/18-24-0016-00-0000-liaison-from-itu-r-working-party-5d-re-wrc-27-agenda-item-1-7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0-00-0000-liaison-from-itu-r-radiocommunication-study-group-7-question-itu-r-236-3-7.docx" TargetMode="External"/><Relationship Id="rId5" Type="http://schemas.openxmlformats.org/officeDocument/2006/relationships/hyperlink" Target="https://www.acma.gov.au/spectrum-tune-6-ghz-band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acma.gov.au/sites/default/files/2024-01/FYSO%202023-28_6%20month%20progress%20report_Jan%202024.pdf" TargetMode="External"/><Relationship Id="rId9" Type="http://schemas.openxmlformats.org/officeDocument/2006/relationships/hyperlink" Target="https://www.ngmn.org/wp-content/uploads/ITU-R_FRAMEWORK_FOR_IMT-2030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February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29 February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r>
              <a:rPr lang="en-US" sz="1600" spc="-5" dirty="0">
                <a:cs typeface="Arial"/>
              </a:rPr>
              <a:t>Approved with unanimous </a:t>
            </a:r>
            <a:r>
              <a:rPr lang="en-US" sz="1600" spc="-5" dirty="0" smtClean="0">
                <a:cs typeface="Arial"/>
              </a:rPr>
              <a:t>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January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Vijay </a:t>
            </a:r>
            <a:r>
              <a:rPr lang="en-US" sz="1600" spc="-5" dirty="0" err="1" smtClean="0">
                <a:cs typeface="Arial"/>
              </a:rPr>
              <a:t>Auluck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www.federalregister.gov/documents/2024/02/26/2023-28620/unlicensed-use-of-the-6-ghz-band-and-expanding-flexible-use-in-mid-band-spectrum-between-37-and-24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18-24/0018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5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On 9 February 2024, Thailand NBTC released a </a:t>
            </a:r>
            <a:r>
              <a:rPr lang="en-US" sz="1600" dirty="0">
                <a:hlinkClick r:id="rId3"/>
              </a:rPr>
              <a:t>press release</a:t>
            </a:r>
            <a:r>
              <a:rPr lang="en-US" sz="1600" dirty="0"/>
              <a:t> after they conducted trials with a few industry stakeholders of </a:t>
            </a:r>
            <a:r>
              <a:rPr lang="en-US" sz="1600" dirty="0" err="1"/>
              <a:t>metaverse</a:t>
            </a:r>
            <a:r>
              <a:rPr lang="en-US" sz="1600" dirty="0"/>
              <a:t> in 2023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 published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6-month progress report</a:t>
            </a:r>
            <a:r>
              <a:rPr lang="en-US" sz="1600" dirty="0" smtClean="0">
                <a:solidFill>
                  <a:schemeClr val="tx1"/>
                </a:solidFill>
              </a:rPr>
              <a:t> of the </a:t>
            </a:r>
            <a:r>
              <a:rPr lang="en-US" sz="1600" dirty="0"/>
              <a:t>Five-year spectrum outlook 2023–28 for </a:t>
            </a:r>
            <a:r>
              <a:rPr lang="en-US" sz="1600" dirty="0" smtClean="0"/>
              <a:t>the </a:t>
            </a:r>
            <a:r>
              <a:rPr lang="en-US" sz="1600" dirty="0"/>
              <a:t>2023–24 annual work </a:t>
            </a:r>
            <a:r>
              <a:rPr lang="en-US" sz="1600" dirty="0" smtClean="0"/>
              <a:t>program.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29 February 2024, Australia ACMA will organize an online event, </a:t>
            </a:r>
            <a:r>
              <a:rPr lang="en-US" sz="1600" dirty="0">
                <a:hlinkClick r:id="rId5"/>
              </a:rPr>
              <a:t>Spectrum tune-up: 6 GHz </a:t>
            </a:r>
            <a:r>
              <a:rPr lang="en-US" sz="1600" dirty="0" smtClean="0">
                <a:hlinkClick r:id="rId5"/>
              </a:rPr>
              <a:t>band</a:t>
            </a:r>
            <a:r>
              <a:rPr lang="en-US" sz="1600" dirty="0" smtClean="0"/>
              <a:t>, that explores </a:t>
            </a:r>
            <a:r>
              <a:rPr lang="en-US" sz="1600" dirty="0"/>
              <a:t>potential planning options for the upper 6 GHz band (</a:t>
            </a:r>
            <a:r>
              <a:rPr lang="en-US" sz="1600" dirty="0" smtClean="0"/>
              <a:t>6425 MHz –7125 </a:t>
            </a:r>
            <a:r>
              <a:rPr lang="en-US" sz="1600" dirty="0"/>
              <a:t>MHz) to enable possible radio local area networks (RLANs) and/or wireless broadband use. 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7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8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9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73354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</a:t>
            </a:r>
            <a:r>
              <a:rPr lang="en-US" sz="1400" strike="sngStrike" dirty="0">
                <a:solidFill>
                  <a:schemeClr val="tx1"/>
                </a:solidFill>
              </a:rPr>
              <a:t>E</a:t>
            </a:r>
            <a:r>
              <a:rPr lang="en-US" sz="1400" strike="sngStrike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Not considered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16:00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74448</TotalTime>
  <Words>1912</Words>
  <Application>Microsoft Office PowerPoint</Application>
  <PresentationFormat>Widescreen</PresentationFormat>
  <Paragraphs>390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18-24/0009r2</dc:title>
  <dc:creator>Edward Au</dc:creator>
  <cp:keywords>29 February 2024</cp:keywords>
  <cp:lastModifiedBy>Edward Au</cp:lastModifiedBy>
  <cp:revision>5880</cp:revision>
  <cp:lastPrinted>1601-01-01T00:00:00Z</cp:lastPrinted>
  <dcterms:created xsi:type="dcterms:W3CDTF">2016-03-03T14:54:45Z</dcterms:created>
  <dcterms:modified xsi:type="dcterms:W3CDTF">2024-02-29T21:25:06Z</dcterms:modified>
  <cp:category>IEEE 802.18 RR-TAG agenda</cp:category>
</cp:coreProperties>
</file>