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927" r:id="rId13"/>
    <p:sldId id="877" r:id="rId14"/>
    <p:sldId id="928" r:id="rId15"/>
    <p:sldId id="882" r:id="rId16"/>
    <p:sldId id="926" r:id="rId17"/>
    <p:sldId id="898" r:id="rId18"/>
    <p:sldId id="923" r:id="rId19"/>
    <p:sldId id="92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21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802.18-23/0137r2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6-00-0000-rr-tag-minutes-30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3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ntia.gov/federal-register-notice/2023/notice-national-spectrum-strategy-implementation-plan-request-inpu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federal-register-notice/2023/notice-national-spectrum-strategy-implementation-plan-request-inp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30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Stuart Kerry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Hassan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October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Secure an extension to submit any response by 20 December 2023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18-23/0134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18-23/0134r4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European Commission Radio Spectrum Policy Group (RSPG)’s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 smtClean="0"/>
              <a:t>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RSPG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15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14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(9 Yes; 0 No; 4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14 December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NTIA: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Notice of National Spectrum Strategy Implementation Plan Request for Input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United States NTIA’s request for input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Notice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of National Spectrum Strategy Implementation Plan Request 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Input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November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2 January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14 December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www.ntia.gov/federal-register-notice/2023/notice-national-spectrum-strategy-implementation-plan-request-input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To be uploaded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</a:t>
            </a:r>
            <a:r>
              <a:rPr lang="en-US" sz="1600"/>
              <a:t>for </a:t>
            </a:r>
            <a:r>
              <a:rPr lang="en-US" sz="1600" smtClean="0"/>
              <a:t>2.4 GHz </a:t>
            </a:r>
            <a:r>
              <a:rPr lang="en-US" sz="1600"/>
              <a:t>wireless </a:t>
            </a:r>
            <a:r>
              <a:rPr lang="en-US" sz="160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770224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8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14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err="1" smtClean="0">
                <a:solidFill>
                  <a:schemeClr val="tx1"/>
                </a:solidFill>
                <a:latin typeface="+mj-lt"/>
                <a:cs typeface="Arial"/>
              </a:rPr>
              <a:t>ePol</a:t>
            </a:r>
            <a:r>
              <a:rPr lang="en-US" sz="1800" kern="0" spc="-5" dirty="0" err="1" smtClean="0">
                <a:solidFill>
                  <a:schemeClr val="tx1"/>
                </a:solidFill>
                <a:latin typeface="+mj-lt"/>
                <a:cs typeface="Arial"/>
              </a:rPr>
              <a:t>l</a:t>
            </a: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 results on the type of participation in the next two mixed-mode meetings:</a:t>
            </a:r>
          </a:p>
          <a:p>
            <a:pPr marL="6286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2024 January interim is held as a mixed-mode session. Will you attend:</a:t>
            </a:r>
            <a:br>
              <a:rPr lang="en-US" sz="1600" b="0" dirty="0"/>
            </a:br>
            <a:r>
              <a:rPr lang="en-US" sz="1400" b="0" dirty="0" smtClean="0"/>
              <a:t>- Attend </a:t>
            </a:r>
            <a:r>
              <a:rPr lang="en-US" sz="1400" b="0" dirty="0"/>
              <a:t>in person: 14</a:t>
            </a:r>
            <a:br>
              <a:rPr lang="en-US" sz="1400" b="0" dirty="0"/>
            </a:br>
            <a:r>
              <a:rPr lang="en-US" sz="1400" b="0" dirty="0" smtClean="0"/>
              <a:t>- Attend </a:t>
            </a:r>
            <a:r>
              <a:rPr lang="en-US" sz="1400" b="0" dirty="0"/>
              <a:t>virtually: 4</a:t>
            </a:r>
            <a:br>
              <a:rPr lang="en-US" sz="1400" b="0" dirty="0"/>
            </a:br>
            <a:r>
              <a:rPr lang="en-US" sz="1400" b="0" dirty="0" smtClean="0"/>
              <a:t>- Not </a:t>
            </a:r>
            <a:r>
              <a:rPr lang="en-US" sz="1400" b="0" dirty="0"/>
              <a:t>attend: 5</a:t>
            </a:r>
            <a:br>
              <a:rPr lang="en-US" sz="1400" b="0" dirty="0"/>
            </a:br>
            <a:r>
              <a:rPr lang="en-US" sz="1400" b="0" dirty="0" smtClean="0"/>
              <a:t>- Abstain</a:t>
            </a:r>
            <a:r>
              <a:rPr lang="en-US" sz="1400" b="0" dirty="0"/>
              <a:t>: </a:t>
            </a:r>
            <a:r>
              <a:rPr lang="en-US" sz="1400" b="0" dirty="0" smtClean="0"/>
              <a:t>1</a:t>
            </a:r>
            <a:endParaRPr lang="en-US" sz="1400" b="0" dirty="0"/>
          </a:p>
          <a:p>
            <a:pPr marL="6286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If </a:t>
            </a:r>
            <a:r>
              <a:rPr lang="en-US" sz="1600" b="0" dirty="0"/>
              <a:t>the 2024 March plenary is held as a mixed-mode session, will you attend:</a:t>
            </a: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400" b="0" dirty="0" smtClean="0"/>
              <a:t>- Attend </a:t>
            </a:r>
            <a:r>
              <a:rPr lang="en-US" sz="1400" b="0" dirty="0"/>
              <a:t>in person: 18</a:t>
            </a:r>
            <a:br>
              <a:rPr lang="en-US" sz="1400" b="0" dirty="0"/>
            </a:br>
            <a:r>
              <a:rPr lang="en-US" sz="1400" b="0" dirty="0" smtClean="0"/>
              <a:t>- Attend </a:t>
            </a:r>
            <a:r>
              <a:rPr lang="en-US" sz="1400" b="0" dirty="0"/>
              <a:t>virtually: 5</a:t>
            </a:r>
            <a:br>
              <a:rPr lang="en-US" sz="1400" b="0" dirty="0"/>
            </a:br>
            <a:r>
              <a:rPr lang="en-US" sz="1400" b="0" dirty="0" smtClean="0"/>
              <a:t>- Not </a:t>
            </a:r>
            <a:r>
              <a:rPr lang="en-US" sz="1400" b="0" dirty="0"/>
              <a:t>attend: 1</a:t>
            </a:r>
            <a:br>
              <a:rPr lang="en-US" sz="1400" b="0" dirty="0"/>
            </a:br>
            <a:r>
              <a:rPr lang="en-US" sz="1400" b="0" dirty="0" smtClean="0"/>
              <a:t>- Abstain</a:t>
            </a:r>
            <a:r>
              <a:rPr lang="en-US" sz="1400" b="0" dirty="0"/>
              <a:t>: 0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15:41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US NTIA’s request for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input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73742</TotalTime>
  <Words>2069</Words>
  <Application>Microsoft Office PowerPoint</Application>
  <PresentationFormat>Widescreen</PresentationFormat>
  <Paragraphs>408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European Commission RSPG’s consultation (2)</vt:lpstr>
      <vt:lpstr>Status of ongoing consultations</vt:lpstr>
      <vt:lpstr>United States NTIA’s request for input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18-23/0137r2</dc:title>
  <dc:creator>Edward Au</dc:creator>
  <cp:keywords>7 December 2023</cp:keywords>
  <cp:lastModifiedBy>Edward Au</cp:lastModifiedBy>
  <cp:revision>5803</cp:revision>
  <cp:lastPrinted>1601-01-01T00:00:00Z</cp:lastPrinted>
  <dcterms:created xsi:type="dcterms:W3CDTF">2016-03-03T14:54:45Z</dcterms:created>
  <dcterms:modified xsi:type="dcterms:W3CDTF">2023-12-07T20:46:37Z</dcterms:modified>
  <cp:category>IEEE 802.18 RR-TAG agenda</cp:category>
</cp:coreProperties>
</file>