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7" r:id="rId13"/>
    <p:sldId id="877" r:id="rId14"/>
    <p:sldId id="928" r:id="rId15"/>
    <p:sldId id="882" r:id="rId16"/>
    <p:sldId id="926" r:id="rId17"/>
    <p:sldId id="898" r:id="rId18"/>
    <p:sldId id="923" r:id="rId19"/>
    <p:sldId id="92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0447" autoAdjust="0"/>
  </p:normalViewPr>
  <p:slideViewPr>
    <p:cSldViewPr>
      <p:cViewPr varScale="1">
        <p:scale>
          <a:sx n="77" d="100"/>
          <a:sy n="77" d="100"/>
        </p:scale>
        <p:origin x="126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21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6-00-0000-rr-tag-minutes-30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3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ntia.gov/federal-register-notice/2023/notice-national-spectrum-strategy-implementation-plan-request-inpu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federal-register-notice/2023/notice-national-spectrum-strategy-implementation-plan-request-inp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30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October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Secure an extension to submit any response by 20 December 2023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18-23/0134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18-23/0134r4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European Commission Radio Spectrum Policy Group (RSPG)’s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 smtClean="0"/>
              <a:t>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RSPG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14 December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NTIA: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Notice of National Spectrum Strategy Implementation Plan Request for Input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United States NTIA’s request for input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Notice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of National Spectrum Strategy Implementation Plan Request 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Input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November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2 January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14 December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www.ntia.gov/federal-register-notice/2023/notice-national-spectrum-strategy-implementation-plan-request-input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To be uploaded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</a:t>
            </a:r>
            <a:r>
              <a:rPr lang="en-US" sz="1600"/>
              <a:t>for </a:t>
            </a:r>
            <a:r>
              <a:rPr lang="en-US" sz="1600" smtClean="0"/>
              <a:t>2.4 GHz </a:t>
            </a:r>
            <a:r>
              <a:rPr lang="en-US" sz="1600"/>
              <a:t>wireless </a:t>
            </a:r>
            <a:r>
              <a:rPr lang="en-US" sz="160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16394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8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14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US NTIA’s request for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input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73692</TotalTime>
  <Words>1994</Words>
  <Application>Microsoft Office PowerPoint</Application>
  <PresentationFormat>Widescreen</PresentationFormat>
  <Paragraphs>403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European Commission RSPG’s consultation (2)</vt:lpstr>
      <vt:lpstr>Status of ongoing consultations</vt:lpstr>
      <vt:lpstr>United States NTIA’s request for input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18-23/0137r1</dc:title>
  <dc:creator>Edward Au</dc:creator>
  <cp:keywords>7 December 2023</cp:keywords>
  <cp:lastModifiedBy>Edward Au</cp:lastModifiedBy>
  <cp:revision>5798</cp:revision>
  <cp:lastPrinted>1601-01-01T00:00:00Z</cp:lastPrinted>
  <dcterms:created xsi:type="dcterms:W3CDTF">2016-03-03T14:54:45Z</dcterms:created>
  <dcterms:modified xsi:type="dcterms:W3CDTF">2023-12-07T14:54:08Z</dcterms:modified>
  <cp:category>IEEE 802.18 RR-TAG agenda</cp:category>
</cp:coreProperties>
</file>