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877" r:id="rId13"/>
    <p:sldId id="882" r:id="rId14"/>
    <p:sldId id="901" r:id="rId15"/>
    <p:sldId id="898" r:id="rId16"/>
    <p:sldId id="916" r:id="rId17"/>
    <p:sldId id="92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802.18-23/0125r0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3-01-0000-rr-tag-minutes-19-octo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consultation-paper-open-and-de-licensed-use-unused-or-limited-used-spectrum-bands-demand-gene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2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adio-spectrum-policy-group.ec.europa.eu/system/files/2023-10/RSPG23-045final-Draft_RSPG_WP24_and_beyond_proposal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spectrum-management/spectrum-management-for-next-generation-wireless-broadban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11/november-2023-open-commission-meet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3/art_285ce370b01e4a53add3c8e17c87597b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ntc.gov.ph/wp-content/uploads/2023/memorandum_circulars/NTC-MC-006-010-2023_clean-versio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19 October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18-23/0123r1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</a:t>
            </a:r>
            <a:r>
              <a:rPr lang="en-US" sz="2800" dirty="0" smtClean="0">
                <a:solidFill>
                  <a:srgbClr val="0070C0"/>
                </a:solidFill>
              </a:rPr>
              <a:t>Terahertz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/>
              <a:t>Consultation Paper on Open and De-licensed use of Unused or Limited Used Spectrum Bands for Demand Generation for Limited Period in Tera Hertz </a:t>
            </a:r>
            <a:r>
              <a:rPr lang="en-US" sz="1800" dirty="0" smtClean="0"/>
              <a:t>Range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September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November 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29 </a:t>
            </a:r>
            <a:r>
              <a:rPr lang="en-US" sz="1600" spc="-5" dirty="0">
                <a:cs typeface="Arial"/>
              </a:rPr>
              <a:t>November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www.trai.gov.in/consultation-paper-open-and-de-licensed-use-unused-or-limited-used-spectrum-bands-demand-generation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18-23/0124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2 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(comment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10:30am HST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14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Public consultation on RSPG Work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6"/>
              </a:rPr>
              <a:t>Programme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 2024 and beyond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18 October 2023,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a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discussion paper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 “Spectrum Management for Next Generation Wireless Broadband: Flexible access and spectrum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sharing” is published.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November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15 November </a:t>
            </a:r>
            <a:r>
              <a:rPr lang="en-US" sz="1600" dirty="0" smtClean="0">
                <a:solidFill>
                  <a:schemeClr val="tx1"/>
                </a:solidFill>
              </a:rPr>
              <a:t>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13 October 2023, China’s MIIT published </a:t>
            </a:r>
            <a:r>
              <a:rPr lang="en-US" sz="1600" dirty="0">
                <a:solidFill>
                  <a:schemeClr val="tx1"/>
                </a:solidFill>
              </a:rPr>
              <a:t>its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>
                <a:solidFill>
                  <a:schemeClr val="tx1"/>
                </a:solidFill>
              </a:rPr>
              <a:t>the finalized capability tests for WLAN equipment that support IPv6 </a:t>
            </a:r>
            <a:r>
              <a:rPr lang="en-US" sz="1600" dirty="0" smtClean="0">
                <a:solidFill>
                  <a:schemeClr val="tx1"/>
                </a:solidFill>
              </a:rPr>
              <a:t>protocol.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Following the public hearing about spectrum user fee for RF bands </a:t>
            </a:r>
            <a:r>
              <a:rPr lang="en-US" sz="1600" dirty="0" smtClean="0"/>
              <a:t>(“Wi-Fi frequencies”) in early September 2023,</a:t>
            </a:r>
            <a:r>
              <a:rPr lang="en-US" sz="1600" dirty="0"/>
              <a:t> Philippines NTC issued a </a:t>
            </a:r>
            <a:r>
              <a:rPr lang="en-US" sz="1600" dirty="0">
                <a:hlinkClick r:id="rId4"/>
              </a:rPr>
              <a:t>memorandum </a:t>
            </a:r>
            <a:r>
              <a:rPr lang="en-US" sz="1600" dirty="0" smtClean="0">
                <a:hlinkClick r:id="rId4"/>
              </a:rPr>
              <a:t>circular</a:t>
            </a:r>
            <a:r>
              <a:rPr lang="en-US" sz="1600" dirty="0" smtClean="0"/>
              <a:t> </a:t>
            </a:r>
            <a:r>
              <a:rPr lang="en-US" sz="1600" dirty="0"/>
              <a:t>on 20 October 2023 that will become effective in the near </a:t>
            </a:r>
            <a:r>
              <a:rPr lang="en-US" sz="1600" dirty="0" smtClean="0"/>
              <a:t>future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50470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3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9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10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India TRAI’s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Terahertz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73482</TotalTime>
  <Words>1878</Words>
  <Application>Microsoft Office PowerPoint</Application>
  <PresentationFormat>Widescreen</PresentationFormat>
  <Paragraphs>374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India TRAI’s consultation re Terahertz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2023 November plenary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18-23/0125r0</dc:title>
  <dc:creator>Edward Au</dc:creator>
  <cp:keywords>2 November 2023</cp:keywords>
  <cp:lastModifiedBy>Edward Au</cp:lastModifiedBy>
  <cp:revision>5747</cp:revision>
  <cp:lastPrinted>1601-01-01T00:00:00Z</cp:lastPrinted>
  <dcterms:created xsi:type="dcterms:W3CDTF">2016-03-03T14:54:45Z</dcterms:created>
  <dcterms:modified xsi:type="dcterms:W3CDTF">2023-10-31T17:02:56Z</dcterms:modified>
  <cp:category>IEEE 802.18 RR-TAG agenda</cp:category>
</cp:coreProperties>
</file>