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18" r:id="rId13"/>
    <p:sldId id="917" r:id="rId14"/>
    <p:sldId id="882" r:id="rId15"/>
    <p:sldId id="901" r:id="rId16"/>
    <p:sldId id="898" r:id="rId17"/>
    <p:sldId id="916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444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61728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675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313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802.18-23/0109r2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108-01-0000-rr-tag-minutes-21-september-2023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www.federalregister.gov/documents/2023/09/07/2023-19245/request-for-information-on-implementation-of-the-united-states-government-national-standard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FCC-23-63A1.pdf" TargetMode="External"/><Relationship Id="rId5" Type="http://schemas.openxmlformats.org/officeDocument/2006/relationships/hyperlink" Target="https://www.soumu.go.jp/menu_news/s-news/01kiban12_02000154.html" TargetMode="External"/><Relationship Id="rId4" Type="http://schemas.openxmlformats.org/officeDocument/2006/relationships/hyperlink" Target="https://www.federalregister.gov/documents/2023/08/25/2023-18357/cybersecurity-labeling-for-internet-of-thing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deralregister.gov/documents/2023/08/25/2023-18357/cybersecurity-labeling-for-internet-of-thing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110&amp;is_group=0000&amp;is_year=202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cc.gov/news-events/events/2023/10/october-2023-open-commission-meeting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calendar.google.com/calendar/u/0/embed?src=c2gedttabtbj4bps23j4847004@group.calendar.google.com&amp;ctz=America/New_York" TargetMode="External"/><Relationship Id="rId4" Type="http://schemas.openxmlformats.org/officeDocument/2006/relationships/hyperlink" Target="https://mentor.ieee.org/802.18/documents?is_dcn=38&amp;is_group=0000&amp;is_year=2016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vent.me/Pna0qm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www.hilton.com/en/attend-my-event/hnlhvhh-avm-e0ca0592-a203-4d79-a09e-5c9c2b65d2e8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23/18-23-0097-02-ISUS-revised-ieee-sa-spectrum-policy-statement-post-ieee-stakeholder-review.docx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TAG_Voters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-ec/documents?is_dcn=207&amp;is_year=2021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28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5300220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5000"/>
                <a:gridCol w="1752600"/>
                <a:gridCol w="1143000"/>
                <a:gridCol w="1143000"/>
                <a:gridCol w="23622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al@jpasoc.com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 Kerry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OK-Brit; Self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stuart@ok-brit.com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Stuart Kerry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Seconded:  </a:t>
            </a:r>
            <a:r>
              <a:rPr lang="en-US" sz="1600" spc="-5" dirty="0" smtClean="0">
                <a:latin typeface="+mj-lt"/>
                <a:cs typeface="Arial"/>
              </a:rPr>
              <a:t>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Discussion: </a:t>
            </a:r>
            <a:r>
              <a:rPr lang="en-US" sz="1600" spc="-5" dirty="0" smtClean="0">
                <a:latin typeface="+mj-lt"/>
                <a:cs typeface="Arial"/>
              </a:rPr>
              <a:t> None.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21 September 2023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18-23/0108r1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the 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Moved:  </a:t>
            </a:r>
            <a:r>
              <a:rPr lang="en-US" sz="1600" spc="-5" dirty="0" smtClean="0">
                <a:cs typeface="Arial"/>
              </a:rPr>
              <a:t>Al </a:t>
            </a:r>
            <a:r>
              <a:rPr lang="en-US" sz="1600" spc="-5" dirty="0" err="1" smtClean="0">
                <a:cs typeface="Arial"/>
              </a:rPr>
              <a:t>Petrick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Seconded:  </a:t>
            </a:r>
            <a:r>
              <a:rPr lang="en-US" sz="1600" spc="-5" dirty="0" smtClean="0">
                <a:cs typeface="Arial"/>
              </a:rPr>
              <a:t>Hassan </a:t>
            </a:r>
            <a:r>
              <a:rPr lang="en-US" sz="1600" spc="-5" dirty="0" err="1" smtClean="0">
                <a:cs typeface="Arial"/>
              </a:rPr>
              <a:t>Yaghoobi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Discussion:  </a:t>
            </a:r>
            <a:r>
              <a:rPr lang="en-US" sz="1600" spc="-5" dirty="0" smtClean="0">
                <a:cs typeface="Arial"/>
              </a:rPr>
              <a:t>None.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Status of </a:t>
            </a:r>
            <a:r>
              <a:rPr lang="en-US" sz="2800">
                <a:solidFill>
                  <a:srgbClr val="0070C0"/>
                </a:solidFill>
              </a:rPr>
              <a:t>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972800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18-22/0035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8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28 September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4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4"/>
              </a:rPr>
              <a:t>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5 October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600" u="sng" dirty="0">
                <a:hlinkClick r:id="rId5"/>
              </a:rPr>
              <a:t>Soliciting opinions on draft ministerial ordinances to partially revise the Radio Law Enforcement Regulations: System development for the introduction of broadband wireless LAN</a:t>
            </a:r>
            <a:endParaRPr lang="en-US" sz="16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19 October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 err="1">
                <a:cs typeface="Arial"/>
                <a:hlinkClick r:id="rId6"/>
              </a:rPr>
              <a:t>NoI</a:t>
            </a:r>
            <a:r>
              <a:rPr lang="en-US" sz="1600" u="sng" dirty="0">
                <a:cs typeface="Arial"/>
                <a:hlinkClick r:id="rId6"/>
              </a:rPr>
              <a:t>: Advancing understanding of non-federal spectrum usage (WT Docket No. 23-232)</a:t>
            </a:r>
            <a:r>
              <a:rPr lang="en-US" sz="1600" dirty="0">
                <a:cs typeface="Arial"/>
              </a:rPr>
              <a:t> 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NIST:  </a:t>
            </a:r>
            <a:r>
              <a:rPr lang="en-US" sz="1600" dirty="0">
                <a:cs typeface="Arial"/>
                <a:hlinkClick r:id="rId7"/>
              </a:rPr>
              <a:t>RFI: </a:t>
            </a:r>
            <a:r>
              <a:rPr lang="en-US" sz="1600" dirty="0">
                <a:hlinkClick r:id="rId7"/>
              </a:rPr>
              <a:t>Implementation of the United States Government National Standards Strategy for Critical and Emerging Technology (USG NSSCET) (Docket No. 230819-0199)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2 November 2023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u="sng" dirty="0">
                <a:cs typeface="Arial"/>
                <a:hlinkClick r:id="rId4"/>
              </a:rPr>
              <a:t>NPRM:  Cybersecurity labeling for Internet of Things (PS Docket No. 23-239</a:t>
            </a:r>
            <a:r>
              <a:rPr lang="en-US" sz="1600" u="sng" dirty="0" smtClean="0">
                <a:cs typeface="Arial"/>
                <a:hlinkClick r:id="rId4"/>
              </a:rPr>
              <a:t>)</a:t>
            </a:r>
            <a:r>
              <a:rPr lang="en-US" sz="1600" dirty="0" smtClean="0">
                <a:cs typeface="Arial"/>
              </a:rPr>
              <a:t> </a:t>
            </a:r>
            <a:r>
              <a:rPr lang="en-US" sz="1600" dirty="0">
                <a:cs typeface="Arial"/>
              </a:rPr>
              <a:t>(reply comment)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FCC’s NPRM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800" dirty="0" smtClean="0"/>
              <a:t>NPRM</a:t>
            </a:r>
            <a:r>
              <a:rPr lang="en-GB" sz="1800" dirty="0"/>
              <a:t>: Cybersecurity Labeling for Internet of Things (PS Docket No. 23-239</a:t>
            </a:r>
            <a:r>
              <a:rPr lang="en-GB" sz="1800" dirty="0" smtClean="0"/>
              <a:t>)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Publication date:  </a:t>
            </a:r>
            <a:r>
              <a:rPr lang="en-US" sz="1600" spc="-5" dirty="0" smtClean="0">
                <a:cs typeface="Arial"/>
              </a:rPr>
              <a:t>25 August 2023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response:  </a:t>
            </a:r>
            <a:r>
              <a:rPr lang="en-US" sz="1600" spc="-5" dirty="0" smtClean="0">
                <a:cs typeface="Arial"/>
              </a:rPr>
              <a:t>6 October 2023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rgbClr val="FF0000"/>
                </a:solidFill>
                <a:cs typeface="Arial"/>
              </a:rPr>
              <a:t>Internal 802.18 deadline to allow for a 4-day EC review followed by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approval in its monthly call: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28 September 2023 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Closing date for </a:t>
            </a:r>
            <a:r>
              <a:rPr lang="en-US" sz="1600" spc="-5" dirty="0" smtClean="0">
                <a:cs typeface="Arial"/>
              </a:rPr>
              <a:t>reply comment:  10 November 2023</a:t>
            </a:r>
            <a:endParaRPr lang="en-US" sz="1600" spc="-5" dirty="0">
              <a:cs typeface="Arial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deadline to allow for a 4-day EC review followed by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an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EC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approval in its plenary meeting: 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3pm ET,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2 November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2023 </a:t>
            </a:r>
            <a:endParaRPr lang="en-US" sz="1800" dirty="0">
              <a:solidFill>
                <a:schemeClr val="tx1"/>
              </a:solidFill>
            </a:endParaRP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www.federalregister.gov/documents/2023/08/25/2023-18357/cybersecurity-labeling-for-internet-of-things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Proposed </a:t>
            </a:r>
            <a:r>
              <a:rPr lang="en-US" sz="1800" spc="-5" dirty="0">
                <a:latin typeface="+mj-lt"/>
                <a:cs typeface="Arial"/>
              </a:rPr>
              <a:t>IEEE 802 </a:t>
            </a:r>
            <a:r>
              <a:rPr lang="en-US" sz="1800" spc="-5" dirty="0" smtClean="0">
                <a:latin typeface="+mj-lt"/>
                <a:cs typeface="Arial"/>
              </a:rPr>
              <a:t>response</a:t>
            </a:r>
            <a:endParaRPr lang="en-US" sz="1600" spc="-5" dirty="0" smtClean="0">
              <a:solidFill>
                <a:srgbClr val="3333CC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rgbClr val="3333CC"/>
                </a:solidFill>
                <a:cs typeface="Arial"/>
                <a:hlinkClick r:id="rId4"/>
              </a:rPr>
              <a:t>18-23/0110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5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</a:t>
            </a:r>
            <a:r>
              <a:rPr lang="en-US" sz="1800" spc="-5" dirty="0" smtClean="0">
                <a:latin typeface="+mj-lt"/>
                <a:cs typeface="Arial"/>
              </a:rPr>
              <a:t>#3 (External):  </a:t>
            </a:r>
            <a:r>
              <a:rPr lang="en-US" sz="1800" spc="-5" dirty="0">
                <a:latin typeface="+mj-lt"/>
                <a:cs typeface="Arial"/>
              </a:rPr>
              <a:t>Move to approve document </a:t>
            </a:r>
            <a:r>
              <a:rPr lang="en-US" sz="1800" spc="-5" dirty="0" smtClean="0">
                <a:solidFill>
                  <a:srgbClr val="3333CC"/>
                </a:solidFill>
                <a:latin typeface="+mj-lt"/>
                <a:cs typeface="Arial"/>
              </a:rPr>
              <a:t>18-23/0110r4 </a:t>
            </a:r>
            <a:r>
              <a:rPr lang="en-US" sz="1800" spc="-5" dirty="0" smtClean="0">
                <a:latin typeface="+mj-lt"/>
                <a:cs typeface="Arial"/>
              </a:rPr>
              <a:t>in </a:t>
            </a:r>
            <a:r>
              <a:rPr lang="en-US" sz="1800" spc="-5" dirty="0">
                <a:latin typeface="+mj-lt"/>
                <a:cs typeface="Arial"/>
              </a:rPr>
              <a:t>response to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 smtClean="0">
                <a:latin typeface="+mj-lt"/>
                <a:cs typeface="Arial"/>
              </a:rPr>
              <a:t>comment </a:t>
            </a:r>
            <a:r>
              <a:rPr lang="en-US" sz="1800" spc="-5" dirty="0" smtClean="0">
                <a:latin typeface="+mj-lt"/>
                <a:cs typeface="Arial"/>
              </a:rPr>
              <a:t>to United States Federal Communications Commission’s </a:t>
            </a:r>
            <a:r>
              <a:rPr lang="en-US" sz="1800" dirty="0" smtClean="0"/>
              <a:t>NRPM</a:t>
            </a:r>
            <a:r>
              <a:rPr lang="en-GB" sz="1800" dirty="0"/>
              <a:t>: Cybersecurity </a:t>
            </a:r>
            <a:r>
              <a:rPr lang="en-GB" sz="1800" dirty="0" err="1"/>
              <a:t>Labeling</a:t>
            </a:r>
            <a:r>
              <a:rPr lang="en-GB" sz="1800" dirty="0"/>
              <a:t> for Internet of Things (PS Docket No. </a:t>
            </a:r>
            <a:r>
              <a:rPr lang="en-GB" sz="1800" dirty="0" smtClean="0"/>
              <a:t>23-239) </a:t>
            </a:r>
            <a:r>
              <a:rPr lang="en-US" sz="1800" spc="-5" dirty="0" smtClean="0">
                <a:latin typeface="+mj-lt"/>
                <a:cs typeface="Arial"/>
              </a:rPr>
              <a:t>by </a:t>
            </a:r>
            <a:r>
              <a:rPr lang="en-US" sz="1800" spc="-5" dirty="0">
                <a:latin typeface="+mj-lt"/>
                <a:cs typeface="Arial"/>
              </a:rPr>
              <a:t>the response deadline. </a:t>
            </a:r>
            <a:r>
              <a:rPr lang="en-US" sz="1800" spc="-5" dirty="0" smtClean="0">
                <a:latin typeface="+mj-lt"/>
                <a:cs typeface="Arial"/>
              </a:rPr>
              <a:t>The </a:t>
            </a:r>
            <a:r>
              <a:rPr lang="en-US" sz="1800" spc="-5" dirty="0">
                <a:latin typeface="+mj-lt"/>
                <a:cs typeface="Arial"/>
              </a:rPr>
              <a:t>IEEE 802.18 Chair is authorized to make editorial changes as necessary</a:t>
            </a:r>
            <a:r>
              <a:rPr lang="en-US" sz="1800" spc="-5" dirty="0" smtClean="0">
                <a:latin typeface="+mj-lt"/>
                <a:cs typeface="Arial"/>
              </a:rPr>
              <a:t>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Mike Lynch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Attendees</a:t>
            </a:r>
            <a:r>
              <a:rPr lang="en-US" sz="1600" spc="-5" dirty="0" smtClean="0">
                <a:latin typeface="+mj-lt"/>
                <a:cs typeface="Arial"/>
              </a:rPr>
              <a:t>:  </a:t>
            </a:r>
            <a:r>
              <a:rPr lang="en-US" sz="1600" spc="-5" dirty="0" smtClean="0">
                <a:latin typeface="+mj-lt"/>
                <a:cs typeface="Arial"/>
              </a:rPr>
              <a:t>14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Voters (present</a:t>
            </a:r>
            <a:r>
              <a:rPr lang="en-US" sz="1600" spc="-5" dirty="0" smtClean="0">
                <a:latin typeface="+mj-lt"/>
                <a:cs typeface="Arial"/>
              </a:rPr>
              <a:t>):  12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  <a:r>
              <a:rPr lang="en-US" sz="1600" spc="-5" dirty="0" smtClean="0">
                <a:latin typeface="+mj-lt"/>
                <a:cs typeface="Arial"/>
              </a:rPr>
              <a:t>Approved (8 Yes, 0 No, 1 Abstain)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Remarks:  The Chair did not vote</a:t>
            </a: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US FCC’s NPRM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674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ETSI </a:t>
            </a:r>
            <a:r>
              <a:rPr lang="en-US" sz="1800" spc="-5" dirty="0" smtClean="0">
                <a:cs typeface="Arial"/>
              </a:rPr>
              <a:t>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latin typeface="+mj-lt"/>
                <a:cs typeface="Arial"/>
              </a:rPr>
              <a:t>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</a:rPr>
              <a:t>Americas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FCC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October 2023 Open Commission Meeting</a:t>
            </a:r>
            <a:r>
              <a:rPr lang="en-US" sz="1600" dirty="0" smtClean="0">
                <a:solidFill>
                  <a:schemeClr val="tx1"/>
                </a:solidFill>
              </a:rPr>
              <a:t> is scheduled at 10:30am ET on 19 October 2023.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Canada ISED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(2)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>
                <a:solidFill>
                  <a:schemeClr val="tx1"/>
                </a:solidFill>
              </a:rPr>
              <a:t>Other countries/regions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Liaison statements from Working Party 5D on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hlinkClick r:id="rId3"/>
              </a:rPr>
              <a:t>framework and overall objectives of the future development of IMT for 2030 and beyond</a:t>
            </a:r>
            <a:endParaRPr lang="en-US" sz="1400" dirty="0"/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092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</a:t>
            </a:r>
            <a:r>
              <a:rPr lang="en-US" sz="2800" smtClean="0">
                <a:solidFill>
                  <a:srgbClr val="0070C0"/>
                </a:solidFill>
              </a:rPr>
              <a:t>schedule this month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658541"/>
              </p:ext>
            </p:extLst>
          </p:nvPr>
        </p:nvGraphicFramePr>
        <p:xfrm>
          <a:off x="914400" y="1705690"/>
          <a:ext cx="10287000" cy="1661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505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81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strike="noStrike" baseline="0" dirty="0" smtClean="0">
                          <a:solidFill>
                            <a:schemeClr val="tx1"/>
                          </a:solidFill>
                        </a:rPr>
                        <a:t>[Cancelled]</a:t>
                      </a:r>
                      <a:endParaRPr lang="en-US" sz="1500" strike="noStrike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29 September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teleconference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5 October 2023</a:t>
                      </a:r>
                      <a:r>
                        <a:rPr lang="en-US" sz="1500" baseline="0" dirty="0"/>
                        <a:t>, 3:00pm ET to 3:55pm ET</a:t>
                      </a:r>
                      <a:endParaRPr lang="en-US" sz="15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500" strike="noStrike" dirty="0"/>
                        <a:t>ISUS</a:t>
                      </a:r>
                      <a:r>
                        <a:rPr lang="en-US" sz="1500" strike="noStrike" baseline="0" dirty="0"/>
                        <a:t> ad-hoc </a:t>
                      </a:r>
                      <a:endParaRPr lang="en-US" sz="1500" strike="noStrike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strike="noStrike" baseline="0" dirty="0" smtClean="0"/>
                        <a:t>Friday, 6 October 2023</a:t>
                      </a:r>
                      <a:r>
                        <a:rPr lang="en-US" sz="1500" strike="noStrike" baseline="0" dirty="0"/>
                        <a:t>, 12:00pm ET to 1:00pm ET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at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18-16/0038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 and the 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5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2023 </a:t>
            </a:r>
            <a:r>
              <a:rPr lang="en-US" sz="2800" dirty="0" smtClean="0">
                <a:solidFill>
                  <a:srgbClr val="0070C0"/>
                </a:solidFill>
              </a:rPr>
              <a:t>November plenary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  <a:hlinkClick r:id="rId3"/>
              </a:rPr>
              <a:t>Meeting </a:t>
            </a:r>
            <a:r>
              <a:rPr lang="en-US" sz="1800" spc="-5" dirty="0">
                <a:cs typeface="Arial"/>
                <a:hlinkClick r:id="rId3"/>
              </a:rPr>
              <a:t>reservation</a:t>
            </a:r>
            <a:r>
              <a:rPr lang="en-US" sz="1800" spc="-5" dirty="0">
                <a:cs typeface="Arial"/>
              </a:rPr>
              <a:t> begins on </a:t>
            </a:r>
            <a:r>
              <a:rPr lang="en-US" sz="1800" spc="-5" dirty="0" smtClean="0">
                <a:cs typeface="Arial"/>
              </a:rPr>
              <a:t>4 August 2023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strike="sngStrike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1100.00</a:t>
            </a:r>
            <a:endParaRPr lang="en-US" sz="14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strike="sngStrike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</a:t>
            </a:r>
            <a:r>
              <a:rPr lang="en-US" sz="1400" strike="sngStrike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 September 2023 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27 October 2023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cs typeface="Arial"/>
                <a:hlinkClick r:id="rId4"/>
              </a:rPr>
              <a:t>Hotel reservation</a:t>
            </a:r>
            <a:r>
              <a:rPr lang="en-US" sz="1800" spc="-5" dirty="0">
                <a:cs typeface="Arial"/>
              </a:rPr>
              <a:t> </a:t>
            </a:r>
            <a:r>
              <a:rPr lang="en-US" sz="1800" spc="-5" dirty="0" smtClean="0">
                <a:cs typeface="Arial"/>
              </a:rPr>
              <a:t>(</a:t>
            </a:r>
            <a:r>
              <a:rPr lang="es-ES" sz="1800" dirty="0" smtClean="0"/>
              <a:t>Hilton </a:t>
            </a:r>
            <a:r>
              <a:rPr lang="es-ES" sz="1800" dirty="0" err="1" smtClean="0"/>
              <a:t>Hawaiian</a:t>
            </a:r>
            <a:r>
              <a:rPr lang="es-ES" sz="1800" dirty="0" smtClean="0"/>
              <a:t> </a:t>
            </a:r>
            <a:r>
              <a:rPr lang="es-ES" sz="1800" dirty="0" err="1" smtClean="0"/>
              <a:t>Village</a:t>
            </a:r>
            <a:r>
              <a:rPr lang="es-ES" sz="1800" dirty="0" smtClean="0"/>
              <a:t>, Honolulu, </a:t>
            </a:r>
            <a:r>
              <a:rPr lang="es-ES" sz="1800" dirty="0" err="1" smtClean="0"/>
              <a:t>Hawaii</a:t>
            </a:r>
            <a:r>
              <a:rPr lang="es-ES" sz="1800" dirty="0" smtClean="0"/>
              <a:t>, USA</a:t>
            </a:r>
            <a:r>
              <a:rPr lang="en-US" sz="1800" dirty="0" smtClean="0"/>
              <a:t>) </a:t>
            </a:r>
            <a:r>
              <a:rPr lang="en-US" sz="1800" spc="-5" dirty="0">
                <a:cs typeface="Arial"/>
              </a:rPr>
              <a:t>begins </a:t>
            </a:r>
            <a:r>
              <a:rPr lang="en-US" sz="1800" spc="-5" dirty="0" smtClean="0">
                <a:cs typeface="Arial"/>
              </a:rPr>
              <a:t>on 4 August 2023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dirty="0">
                <a:solidFill>
                  <a:srgbClr val="FF0000"/>
                </a:solidFill>
              </a:rPr>
              <a:t>until sold out or </a:t>
            </a:r>
            <a:r>
              <a:rPr lang="en-US" sz="1400" dirty="0" smtClean="0">
                <a:solidFill>
                  <a:srgbClr val="FF0000"/>
                </a:solidFill>
              </a:rPr>
              <a:t>5pm HST, 20 October 2023.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</a:t>
            </a:r>
            <a:r>
              <a:rPr lang="en-US" dirty="0"/>
              <a:t>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798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Draft IEEE 802 wireless position statement (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  <a:hlinkClick r:id="rId4"/>
              </a:rPr>
              <a:t>18-23/0097r2</a:t>
            </a:r>
            <a:r>
              <a:rPr lang="en-US" sz="1800" kern="0" spc="-5" dirty="0" smtClean="0">
                <a:solidFill>
                  <a:schemeClr val="tx1"/>
                </a:solidFill>
                <a:cs typeface="Arial"/>
              </a:rPr>
              <a:t>)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kern="0" spc="-5" dirty="0" smtClean="0">
                <a:solidFill>
                  <a:schemeClr val="tx1"/>
                </a:solidFill>
                <a:cs typeface="Arial"/>
              </a:rPr>
              <a:t>Please review and</a:t>
            </a:r>
            <a:r>
              <a:rPr lang="en-US" sz="1600" dirty="0"/>
              <a:t> provide your comments/edits to </a:t>
            </a:r>
            <a:r>
              <a:rPr lang="en-US" sz="1600" dirty="0" smtClean="0"/>
              <a:t>me </a:t>
            </a:r>
            <a:r>
              <a:rPr lang="en-US" sz="1600" dirty="0"/>
              <a:t>offline by Wednesday</a:t>
            </a:r>
            <a:r>
              <a:rPr lang="en-US" sz="1600"/>
              <a:t>, </a:t>
            </a:r>
            <a:r>
              <a:rPr lang="en-US" sz="1600" smtClean="0"/>
              <a:t>4 October 2023</a:t>
            </a:r>
            <a:r>
              <a:rPr lang="en-US" sz="1600" dirty="0"/>
              <a:t>,</a:t>
            </a:r>
            <a:endParaRPr lang="en-US" sz="16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Next </a:t>
            </a:r>
            <a:r>
              <a:rPr lang="en-US" sz="1800" spc="-5" dirty="0">
                <a:cs typeface="Arial"/>
              </a:rPr>
              <a:t>802.18 plenary/interim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IEEE </a:t>
            </a:r>
            <a:r>
              <a:rPr lang="en-US" sz="1600" spc="-5" dirty="0" smtClean="0">
                <a:cs typeface="Arial"/>
              </a:rPr>
              <a:t>802 plenary from 12 November to 17 November, 2023, an credited session</a:t>
            </a:r>
            <a:endParaRPr lang="en-US" sz="1600" spc="-5" dirty="0"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adjourn? 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  <a:r>
              <a:rPr lang="en-US" sz="1600" spc="-5" dirty="0" smtClean="0">
                <a:latin typeface="+mj-lt"/>
                <a:cs typeface="Arial"/>
              </a:rPr>
              <a:t>None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</a:t>
            </a:r>
            <a:r>
              <a:rPr lang="en-US" sz="1600" spc="-5" dirty="0" smtClean="0">
                <a:latin typeface="+mj-lt"/>
                <a:cs typeface="Arial"/>
              </a:rPr>
              <a:t>15:53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Al Petrick (Skyworks Solutions) and Stuart Kerry (OK-Brit; Self)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rgbClr val="FF0000"/>
                </a:solidFill>
                <a:cs typeface="Arial" panose="020B0604020202020204" pitchFamily="34" charset="0"/>
              </a:rPr>
              <a:t>VACANT</a:t>
            </a:r>
            <a:endParaRPr lang="en-US" altLang="en-US" sz="1600" u="sng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 September 2023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55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(8 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1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Aspirant members: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12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cs typeface="Arial" panose="020B0604020202020204" pitchFamily="34" charset="0"/>
              </a:rPr>
              <a:t>RR-TAG Policies and Procedures</a:t>
            </a:r>
            <a:endParaRPr lang="en-US" altLang="en-US" sz="1800" b="1" dirty="0">
              <a:solidFill>
                <a:srgbClr val="FF0000"/>
              </a:solidFill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dirty="0">
                <a:solidFill>
                  <a:schemeClr val="tx1"/>
                </a:solidFill>
                <a:cs typeface="Arial" panose="020B0604020202020204" pitchFamily="34" charset="0"/>
              </a:rPr>
              <a:t>  </a:t>
            </a:r>
            <a:r>
              <a:rPr lang="en-US" altLang="en-US" sz="1600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802 LMSC WG P&amp;P</a:t>
            </a:r>
            <a:endParaRPr lang="en-US" altLang="en-US" sz="16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IEEE-SA 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chemeClr val="tx1"/>
                </a:solidFill>
              </a:rPr>
              <a:t>Housekeeping reminder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IMAT is NOT being used for this session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when joining the call: “FIRST NAME LAST NAME, Affiliation” (e.g., Stuart Kerry, OK-Brit; Self)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state your name and affiliation the FIRST TIME you speak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When 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rgbClr val="FF0000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rgbClr val="FF0000"/>
                </a:solidFill>
              </a:rPr>
              <a:t>IEEE SA </a:t>
            </a:r>
            <a:r>
              <a:rPr lang="en-US" sz="1600" dirty="0">
                <a:solidFill>
                  <a:srgbClr val="FF0000"/>
                </a:solidFill>
              </a:rPr>
              <a:t>Standards </a:t>
            </a:r>
            <a:r>
              <a:rPr lang="en-US" sz="1600">
                <a:solidFill>
                  <a:srgbClr val="FF0000"/>
                </a:solidFill>
              </a:rPr>
              <a:t>Board </a:t>
            </a:r>
            <a:r>
              <a:rPr lang="en-US" sz="1600" smtClean="0">
                <a:solidFill>
                  <a:srgbClr val="FF0000"/>
                </a:solidFill>
              </a:rPr>
              <a:t>Operations </a:t>
            </a:r>
            <a:r>
              <a:rPr lang="en-US" sz="1600" dirty="0">
                <a:solidFill>
                  <a:srgbClr val="FF0000"/>
                </a:solidFill>
              </a:rPr>
              <a:t>Manual)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Housekeeping reminder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Review and motion: </a:t>
            </a:r>
            <a:r>
              <a:rPr lang="en-US" sz="1800" i="1" spc="-5" dirty="0" smtClean="0">
                <a:solidFill>
                  <a:srgbClr val="00B050"/>
                </a:solidFill>
                <a:cs typeface="Arial"/>
              </a:rPr>
              <a:t>Comment </a:t>
            </a:r>
            <a:r>
              <a:rPr lang="en-US" sz="1800" i="1" spc="-5" dirty="0">
                <a:solidFill>
                  <a:srgbClr val="00B050"/>
                </a:solidFill>
                <a:cs typeface="Arial"/>
              </a:rPr>
              <a:t>to US FCC NPRM: Cybersecurity Labeling for Internet of Things </a:t>
            </a:r>
            <a:endParaRPr lang="en-US" sz="1800" i="1" spc="-5" dirty="0" smtClean="0">
              <a:solidFill>
                <a:srgbClr val="00B050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(weekly 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73078</TotalTime>
  <Words>1907</Words>
  <Application>Microsoft Office PowerPoint</Application>
  <PresentationFormat>Widescreen</PresentationFormat>
  <Paragraphs>371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IEEE-SA standards activities shall allow  the fair &amp; equitable consideration of all viewpoints</vt:lpstr>
      <vt:lpstr>Housekeeping reminder</vt:lpstr>
      <vt:lpstr>Agenda</vt:lpstr>
      <vt:lpstr>Administrative motions</vt:lpstr>
      <vt:lpstr>Status of ongoing consultations</vt:lpstr>
      <vt:lpstr>US FCC’s NPRM (1)</vt:lpstr>
      <vt:lpstr>US FCC’s NPRM (2)</vt:lpstr>
      <vt:lpstr>General discussion items (1)</vt:lpstr>
      <vt:lpstr>General discussion items (2)</vt:lpstr>
      <vt:lpstr>Meeting schedule this month</vt:lpstr>
      <vt:lpstr>Meeting and hotel reservation for the 2023 November plenary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18-23/0109r2</dc:title>
  <dc:creator>Edward Au</dc:creator>
  <cp:keywords>28 September 2023</cp:keywords>
  <cp:lastModifiedBy>Edward Au</cp:lastModifiedBy>
  <cp:revision>5651</cp:revision>
  <cp:lastPrinted>1601-01-01T00:00:00Z</cp:lastPrinted>
  <dcterms:created xsi:type="dcterms:W3CDTF">2016-03-03T14:54:45Z</dcterms:created>
  <dcterms:modified xsi:type="dcterms:W3CDTF">2023-09-28T19:54:27Z</dcterms:modified>
  <cp:category>IEEE 802.18 RR-TAG agenda</cp:category>
</cp:coreProperties>
</file>