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9" r:id="rId14"/>
    <p:sldId id="920" r:id="rId15"/>
    <p:sldId id="922" r:id="rId16"/>
    <p:sldId id="882" r:id="rId17"/>
    <p:sldId id="901" r:id="rId18"/>
    <p:sldId id="898" r:id="rId19"/>
    <p:sldId id="912" r:id="rId20"/>
    <p:sldId id="916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58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07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0-00-0000-rr-tag-minutes-24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3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www.federalregister.gov/documents/2023/08/25/2023-18357/cybersecurity-labeling-for-internet-of-thing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5" Type="http://schemas.openxmlformats.org/officeDocument/2006/relationships/hyperlink" Target="https://www.ctu.eu/call-comments-update-radio-spectrum-management-strategy" TargetMode="External"/><Relationship Id="rId4" Type="http://schemas.openxmlformats.org/officeDocument/2006/relationships/hyperlink" Target="https://www.miit.gov.cn/gzcy/yjzj/art/2023/art_e6287c7e461349d8893e57c6cd9e4457.html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e6287c7e461349d8893e57c6cd9e4457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8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97&amp;is_group=ISUS&amp;is_year=2023" TargetMode="External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A-23-759A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news-events/events/2023/09/september-2023-open-commission-meeting" TargetMode="External"/><Relationship Id="rId4" Type="http://schemas.openxmlformats.org/officeDocument/2006/relationships/hyperlink" Target="https://docs.fcc.gov/public/attachments/DOC-396407A1.pd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gazette.nat.gov.tw/egFront/detail.do?metaid=142922&amp;log=detailLog" TargetMode="External"/><Relationship Id="rId7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5" Type="http://schemas.openxmlformats.org/officeDocument/2006/relationships/hyperlink" Target="https://ntc.gov.ph/public-hearings/" TargetMode="External"/><Relationship Id="rId4" Type="http://schemas.openxmlformats.org/officeDocument/2006/relationships/hyperlink" Target="https://gazette.nat.gov.tw/egFront/detail.do?metaid=142923&amp;log=detailLo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31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24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Proposed abolition of two normative documents re: 40-50 GHz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Strategy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CTU 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7 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7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u="sng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7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7"/>
              </a:rPr>
              <a:t>)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8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Proposed </a:t>
            </a:r>
            <a:r>
              <a:rPr lang="en-US" sz="1800" dirty="0"/>
              <a:t>abolition of two normative documents re: 40-50 GHz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7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10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EC approval on 5 September: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31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www.miit.gov.cn/gzcy/yjzj/art/2023/art_e6287c7e461349d8893e57c6cd9e4457.html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18-23/0098r1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Proposed abolition of two normative documents re: 40-50 GHz”,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SA Position Statement on IEEE 802 wireless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4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Background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On 5 September 2018, IEEE SA developed (and was approved by the Board of Governor (</a:t>
            </a:r>
            <a:r>
              <a:rPr lang="en-US" sz="1600" dirty="0" err="1">
                <a:latin typeface="+mj-lt"/>
              </a:rPr>
              <a:t>BoG</a:t>
            </a:r>
            <a:r>
              <a:rPr lang="en-US" sz="1600" dirty="0">
                <a:latin typeface="+mj-lt"/>
              </a:rPr>
              <a:t>)) 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Management</a:t>
            </a:r>
            <a:r>
              <a:rPr lang="en-US" sz="1600" dirty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>
                <a:latin typeface="+mj-lt"/>
                <a:hlinkClick r:id="rId4"/>
              </a:rPr>
              <a:t>IEEE 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IEEE SA is at this point with the Intelligent Spectrum Allocation and Management statement.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Updated draft document post IEEE stakeholders</a:t>
            </a:r>
            <a:r>
              <a:rPr lang="en-US" sz="1800" spc="-5" smtClean="0">
                <a:cs typeface="Arial"/>
              </a:rPr>
              <a:t>’ review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18-23/0097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40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</a:t>
            </a:r>
            <a:r>
              <a:rPr lang="en-US" sz="1800" spc="-5" dirty="0">
                <a:latin typeface="+mj-lt"/>
                <a:cs typeface="Arial"/>
              </a:rPr>
              <a:t>(External):  Move to approve the draft position statement on IEEE 802 wireless, </a:t>
            </a:r>
            <a:br>
              <a:rPr lang="en-US" sz="1800" spc="-5" dirty="0">
                <a:latin typeface="+mj-lt"/>
                <a:cs typeface="Arial"/>
              </a:rPr>
            </a:b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18-23/0097r1 [Placeholder], </a:t>
            </a:r>
            <a:r>
              <a:rPr lang="en-US" sz="1800" spc="-5" dirty="0">
                <a:latin typeface="+mj-lt"/>
                <a:cs typeface="Arial"/>
              </a:rPr>
              <a:t>for review and approval by the IEEE 802 LMSC for submission to IEEE SA Public Affairs team</a:t>
            </a:r>
            <a:r>
              <a:rPr lang="en-US" sz="1800" spc="-1" dirty="0">
                <a:latin typeface="+mj-lt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by the response deadline. </a:t>
            </a:r>
            <a:r>
              <a:rPr lang="en-US" sz="1800" spc="-5" dirty="0">
                <a:cs typeface="Arial"/>
              </a:rPr>
              <a:t>The 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Voters (present):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SA Position Statement on IEEE 802 wireless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805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24 </a:t>
            </a:r>
            <a:r>
              <a:rPr lang="en-US" sz="1600" dirty="0" smtClean="0"/>
              <a:t>August 2023, </a:t>
            </a:r>
            <a:r>
              <a:rPr lang="en-US" sz="1600" dirty="0"/>
              <a:t>the US FCC OET (Office of Engineering and Technology) </a:t>
            </a:r>
            <a:r>
              <a:rPr lang="en-US" sz="1600" dirty="0">
                <a:hlinkClick r:id="rId3"/>
              </a:rPr>
              <a:t>announced</a:t>
            </a:r>
            <a:r>
              <a:rPr lang="en-US" sz="1600" dirty="0"/>
              <a:t> the commencement of testing of the 6 GHz band AFC </a:t>
            </a:r>
            <a:r>
              <a:rPr lang="en-US" sz="1600" dirty="0" smtClean="0"/>
              <a:t>systems</a:t>
            </a:r>
            <a:r>
              <a:rPr lang="en-US" sz="1600" dirty="0" smtClean="0"/>
              <a:t>.  On 28 August 2023, an </a:t>
            </a:r>
            <a:r>
              <a:rPr lang="en-US" sz="1600" dirty="0" smtClean="0"/>
              <a:t>erratum</a:t>
            </a:r>
            <a:r>
              <a:rPr lang="en-US" sz="1600" dirty="0"/>
              <a:t> </a:t>
            </a:r>
            <a:r>
              <a:rPr lang="en-US" sz="1600" dirty="0" smtClean="0"/>
              <a:t>is </a:t>
            </a:r>
            <a:r>
              <a:rPr lang="en-US" sz="1600" dirty="0" smtClean="0">
                <a:hlinkClick r:id="rId4"/>
              </a:rPr>
              <a:t>issued</a:t>
            </a:r>
            <a:r>
              <a:rPr lang="en-US" sz="1600" dirty="0" smtClean="0"/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25 August 2023, Taiwan MODA published its decision in allowing U-NII equipment to operate in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5945 MHz to 6425 MHz</a:t>
            </a:r>
            <a:r>
              <a:rPr lang="en-US" sz="1600" dirty="0" smtClean="0">
                <a:solidFill>
                  <a:schemeClr val="tx1"/>
                </a:solidFill>
              </a:rPr>
              <a:t> under certain conditions; and in allowing experimental networks to be used in 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6425 MHz to 7125 </a:t>
            </a:r>
            <a:r>
              <a:rPr lang="en-US" sz="1600" dirty="0" err="1" smtClean="0">
                <a:solidFill>
                  <a:schemeClr val="tx1"/>
                </a:solidFill>
                <a:hlinkClick r:id="rId4"/>
              </a:rPr>
              <a:t>MHz</a:t>
            </a:r>
            <a:r>
              <a:rPr lang="en-US" sz="1600" dirty="0" err="1" smtClean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public hearing</a:t>
            </a:r>
            <a:r>
              <a:rPr lang="en-US" sz="1600" dirty="0" smtClean="0">
                <a:solidFill>
                  <a:schemeClr val="tx1"/>
                </a:solidFill>
              </a:rPr>
              <a:t>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6"/>
              </a:rPr>
              <a:t>framework </a:t>
            </a:r>
            <a:r>
              <a:rPr lang="en-US" sz="1400" dirty="0">
                <a:hlinkClick r:id="rId6"/>
              </a:rPr>
              <a:t>and overall objectives of the future development of IMT for 2030 and </a:t>
            </a:r>
            <a:r>
              <a:rPr lang="en-US" sz="1400" dirty="0" smtClean="0">
                <a:hlinkClick r:id="rId6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839872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 September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8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China MIIT’s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 and motion: IEEE SA position statement on IEEE 802 wireless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72730</TotalTime>
  <Words>2249</Words>
  <Application>Microsoft Office PowerPoint</Application>
  <PresentationFormat>Widescreen</PresentationFormat>
  <Paragraphs>424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China MIIT’s consultation (1)</vt:lpstr>
      <vt:lpstr>China MIIT’s consultation (2)</vt:lpstr>
      <vt:lpstr>IEEE SA Position Statement on IEEE 802 wireless (1)</vt:lpstr>
      <vt:lpstr>IEEE SA Position Statement on IEEE 802 wireless (2)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18-23/0099r1</dc:title>
  <dc:creator/>
  <cp:keywords>31 August 2023</cp:keywords>
  <cp:lastModifiedBy>Edward Au</cp:lastModifiedBy>
  <cp:revision>5582</cp:revision>
  <cp:lastPrinted>1601-01-01T00:00:00Z</cp:lastPrinted>
  <dcterms:created xsi:type="dcterms:W3CDTF">2016-03-03T14:54:45Z</dcterms:created>
  <dcterms:modified xsi:type="dcterms:W3CDTF">2023-08-31T11:20:13Z</dcterms:modified>
  <cp:category>IEEE 802.18 RR-TAG agenda</cp:category>
</cp:coreProperties>
</file>