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915" r:id="rId15"/>
    <p:sldId id="882" r:id="rId16"/>
    <p:sldId id="901" r:id="rId17"/>
    <p:sldId id="898" r:id="rId18"/>
    <p:sldId id="912" r:id="rId19"/>
    <p:sldId id="916"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6-00-0000-rr-tag-minutes-3-august-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5-0000-status-of-ongoing-consultations-and-tag-documents-for-approval.docx"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5" Type="http://schemas.openxmlformats.org/officeDocument/2006/relationships/hyperlink" Target="https://www.ctu.eu/call-comments-update-radio-spectrum-management-strategy" TargetMode="External"/><Relationship Id="rId4" Type="http://schemas.openxmlformats.org/officeDocument/2006/relationships/hyperlink" Target="https://radio-spectrum-policy-group.ec.europa.eu/document/download/9cea690e-cc9a-4a14-920a-8c79dfa528e2_en?filename=RSPG23-026final-draft_RSPG_Opinion_on_6G_development_with_Annex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3 August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Font typeface="Times New Roman" pitchFamily="16" charset="0"/>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4"/>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5"/>
              </a:rPr>
              <a:t>Call for comments on the update of the Radio Spectrum Management </a:t>
            </a:r>
            <a:r>
              <a:rPr lang="en-US" sz="1600" spc="-5" dirty="0" smtClean="0">
                <a:solidFill>
                  <a:schemeClr val="tx1"/>
                </a:solidFill>
                <a:cs typeface="Arial"/>
                <a:hlinkClick r:id="rId5"/>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6"/>
              </a:rPr>
              <a:t>Consultation:  Hybrid sharing: enabling both licensed mobile and Wi-Fi users to access the upper 6 GHz </a:t>
            </a:r>
            <a:r>
              <a:rPr lang="en-US" sz="1600" u="sng" dirty="0" smtClean="0">
                <a:cs typeface="Arial"/>
                <a:hlinkClick r:id="rId6"/>
              </a:rPr>
              <a:t>band</a:t>
            </a:r>
            <a:endParaRPr lang="en-US" sz="1600" u="sng" dirty="0" smtClean="0">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a:t>
            </a:r>
            <a:r>
              <a:rPr lang="en-US" sz="1600" spc="-5" dirty="0" smtClean="0">
                <a:solidFill>
                  <a:schemeClr val="tx1"/>
                </a:solidFill>
                <a:cs typeface="Arial"/>
              </a:rPr>
              <a:t>12 September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u="sng" dirty="0" smtClean="0">
                <a:cs typeface="Arial"/>
                <a:hlinkClick r:id="rId7"/>
              </a:rPr>
              <a:t>Notice of Inquiry: Advancing understanding of non-federal spectrum usage (WT Docket No. 23-232)</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a:t>Consultation: </a:t>
            </a:r>
            <a:r>
              <a:rPr lang="en-US" sz="1800" dirty="0">
                <a:cs typeface="Arial"/>
              </a:rPr>
              <a:t>The development of 6G and possible implications for spectrum needs and guidance on the rollout of future wireless broadband networks</a:t>
            </a:r>
            <a:endParaRPr lang="en-US" sz="1800" spc="-5" dirty="0">
              <a:cs typeface="Arial"/>
            </a:endParaRPr>
          </a:p>
          <a:p>
            <a:pPr marL="630238" marR="117475" lvl="1" indent="-230188" algn="just">
              <a:buChar char="•"/>
              <a:tabLst>
                <a:tab pos="230188" algn="l"/>
              </a:tabLst>
            </a:pPr>
            <a:r>
              <a:rPr lang="en-US" sz="1600" spc="-5" dirty="0">
                <a:cs typeface="Arial"/>
              </a:rPr>
              <a:t>Publication date:  16 June 2023</a:t>
            </a:r>
          </a:p>
          <a:p>
            <a:pPr marL="630238" marR="117475" lvl="1" indent="-230188" algn="just">
              <a:buChar char="•"/>
              <a:tabLst>
                <a:tab pos="230188" algn="l"/>
              </a:tabLst>
            </a:pPr>
            <a:r>
              <a:rPr lang="en-US" sz="1600" spc="-5" dirty="0">
                <a:cs typeface="Arial"/>
              </a:rPr>
              <a:t>Closing date for response:  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https://radio-spectrum-policy-group.ec.europa.eu/system/files/2023-06/RSPG23-026final-draft_RSPG_Opinion_on_6G_development_with_Annexes.pdf</a:t>
            </a:r>
            <a:r>
              <a:rPr lang="en-US" sz="1600" spc="-5" dirty="0">
                <a:cs typeface="Arial"/>
              </a:rPr>
              <a:t> </a:t>
            </a: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18-23/0085</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18-23/0085r0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European Commission (EC) Radio Spectrum Policy Group (RSPG)’s </a:t>
            </a:r>
            <a:r>
              <a:rPr lang="en-US" sz="1800" spc="-5" dirty="0" smtClean="0">
                <a:solidFill>
                  <a:schemeClr val="tx1"/>
                </a:solidFill>
                <a:cs typeface="Arial"/>
              </a:rPr>
              <a:t>consultation “</a:t>
            </a:r>
            <a:r>
              <a:rPr lang="en-US" sz="1800" dirty="0">
                <a:cs typeface="Arial"/>
              </a:rPr>
              <a:t>The development of 6G and possible implications for spectrum needs and guidance on the rollout of future wireless broadband </a:t>
            </a:r>
            <a:r>
              <a:rPr lang="en-US" sz="1800" dirty="0" smtClean="0">
                <a:cs typeface="Arial"/>
              </a:rPr>
              <a:t>networks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EC RSPG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Attendees:  </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r>
              <a:rPr lang="en-US" sz="1600" dirty="0" smtClean="0">
                <a:solidFill>
                  <a:schemeClr val="tx1"/>
                </a:solidFil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smtClean="0">
                <a:solidFill>
                  <a:schemeClr val="tx1"/>
                </a:solidFill>
                <a:cs typeface="Arial"/>
              </a:rPr>
              <a:t>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a:t>
            </a:r>
            <a:r>
              <a:rPr lang="en-US" sz="1400" smtClean="0">
                <a:solidFill>
                  <a:schemeClr val="tx1"/>
                </a:solidFill>
              </a:rPr>
              <a:t>late </a:t>
            </a:r>
            <a:r>
              <a:rPr lang="en-US" sz="1400" smtClean="0">
                <a:solidFill>
                  <a:schemeClr val="tx1"/>
                </a:solidFill>
              </a:rPr>
              <a:t>2022</a:t>
            </a:r>
            <a:r>
              <a:rPr lang="en-US" sz="1400" dirty="0" smtClean="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smtClean="0">
                <a:hlinkClick r:id="rId5"/>
              </a:rPr>
              <a:t>framework </a:t>
            </a:r>
            <a:r>
              <a:rPr lang="en-US" sz="1400" dirty="0">
                <a:hlinkClick r:id="rId5"/>
              </a:rPr>
              <a:t>and overall objectives of the future development of IMT for 2030 and </a:t>
            </a:r>
            <a:r>
              <a:rPr lang="en-US" sz="1400" dirty="0" smtClean="0">
                <a:hlinkClick r:id="rId5"/>
              </a:rPr>
              <a:t>beyond</a:t>
            </a:r>
            <a:endParaRPr lang="en-US" sz="1400" dirty="0" smtClean="0"/>
          </a:p>
          <a:p>
            <a:pPr marL="1030288" marR="117475" lvl="2" indent="-230188" algn="just">
              <a:buClrTx/>
              <a:buFont typeface="Times New Roman" pitchFamily="16" charset="0"/>
              <a:buChar char="•"/>
              <a:tabLst>
                <a:tab pos="230188" algn="l"/>
              </a:tabLst>
            </a:pPr>
            <a:r>
              <a:rPr lang="en-US" sz="1400" spc="-5" dirty="0" smtClean="0">
                <a:solidFill>
                  <a:schemeClr val="tx1"/>
                </a:solidFill>
                <a:cs typeface="Arial"/>
                <a:hlinkClick r:id="rId6"/>
              </a:rPr>
              <a:t>the </a:t>
            </a:r>
            <a:r>
              <a:rPr lang="en-US" sz="1400" spc="-5" dirty="0">
                <a:solidFill>
                  <a:schemeClr val="tx1"/>
                </a:solidFill>
                <a:cs typeface="Arial"/>
                <a:hlinkClick r:id="rId6"/>
              </a:rPr>
              <a:t>schedule for updating recommendation ITU-R M.2012 to revision 7</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3139685"/>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11 August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17 August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18 August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a:t>
            </a:r>
            <a:r>
              <a:rPr lang="en-US" sz="1400" dirty="0" smtClean="0">
                <a:solidFill>
                  <a:schemeClr val="tx1"/>
                </a:solidFill>
                <a:latin typeface="Times New Roman" panose="02020603050405020304" pitchFamily="18" charset="0"/>
                <a:ea typeface="Times New Roman" panose="02020603050405020304" pitchFamily="18" charset="0"/>
              </a:rPr>
              <a:t>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a:t>
            </a:r>
            <a:r>
              <a:rPr lang="en-US" sz="1800" spc="-5" dirty="0" smtClean="0">
                <a:cs typeface="Arial"/>
              </a:rPr>
              <a:t>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smtClean="0">
                <a:solidFill>
                  <a:schemeClr val="tx1"/>
                </a:solidFill>
              </a:rPr>
              <a:t>HST</a:t>
            </a:r>
            <a:r>
              <a:rPr lang="en-US" sz="1400" dirty="0" smtClean="0">
                <a:solidFill>
                  <a:schemeClr val="tx1"/>
                </a:solidFill>
              </a:rPr>
              <a:t>, 20 October 2023.</a:t>
            </a:r>
            <a:endParaRPr lang="en-US" sz="1400" dirty="0" smtClean="0">
              <a:solidFill>
                <a:schemeClr val="tx1"/>
              </a:solidFil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EC RSPG’s 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72402</TotalTime>
  <Words>2094</Words>
  <Application>Microsoft Office PowerPoint</Application>
  <PresentationFormat>Widescreen</PresentationFormat>
  <Paragraphs>406</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EC RSPG’s consultation (1)</vt:lpstr>
      <vt:lpstr>EC RSPG’s consultation (2)</vt:lpstr>
      <vt:lpstr>ITU-R Working Party 5A submissions</vt:lpstr>
      <vt:lpstr>General discussion items (1)</vt:lpstr>
      <vt:lpstr>General discussion items (2)</vt:lpstr>
      <vt:lpstr>Meeting schedule in the next 8 days</vt:lpstr>
      <vt:lpstr>Meeting and hotel reservation for the 2023 September interim</vt:lpstr>
      <vt:lpstr>Meeting and hotel reservation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18-23/0087r0</dc:title>
  <dc:creator/>
  <cp:keywords>17 August 2023</cp:keywords>
  <cp:lastModifiedBy>Edward Au</cp:lastModifiedBy>
  <cp:revision>5507</cp:revision>
  <cp:lastPrinted>1601-01-01T00:00:00Z</cp:lastPrinted>
  <dcterms:created xsi:type="dcterms:W3CDTF">2016-03-03T14:54:45Z</dcterms:created>
  <dcterms:modified xsi:type="dcterms:W3CDTF">2023-08-06T17:25:47Z</dcterms:modified>
  <cp:category>IEEE 802.18 RR-TAG agenda</cp:category>
</cp:coreProperties>
</file>