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13" r:id="rId12"/>
    <p:sldId id="914" r:id="rId13"/>
    <p:sldId id="915" r:id="rId14"/>
    <p:sldId id="877" r:id="rId15"/>
    <p:sldId id="882" r:id="rId16"/>
    <p:sldId id="901" r:id="rId17"/>
    <p:sldId id="898" r:id="rId18"/>
    <p:sldId id="91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69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3271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02658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4279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0-00-0000-rr-tag-minutes-27-jul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soumu.go.jp/menu_news/s-news/01kiban12_02000151.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1&amp;is_group=0000&amp;is_year=202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dms_pub/itu-r/md/00/sg05/cir/R00-SG05-CIR-0108!!PDF-E.pdf"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84&amp;is_group=0000&amp;is_year=2023" TargetMode="External"/><Relationship Id="rId5" Type="http://schemas.openxmlformats.org/officeDocument/2006/relationships/hyperlink" Target="https://mentor.ieee.org/802.18/documents?is_dcn=83&amp;is_group=0000&amp;is_year=2023" TargetMode="External"/><Relationship Id="rId4" Type="http://schemas.openxmlformats.org/officeDocument/2006/relationships/hyperlink" Target="https://mentor.ieee.org/802.18/documents?is_dcn=82&amp;is_group=0000&amp;is_year=2023"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3" Type="http://schemas.openxmlformats.org/officeDocument/2006/relationships/hyperlink" Target="https://mentor.ieee.org/802.18/dcn/22/18-22-0035-84-0000-status-of-ongoing-consultations-and-tag-documents-for-approval.docx" TargetMode="External"/><Relationship Id="rId7" Type="http://schemas.openxmlformats.org/officeDocument/2006/relationships/hyperlink" Target="https://www.ctu.eu/call-comments-update-radio-spectrum-management-strategy"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whitehouse.gov/briefing-room/statements-releases/2023/07/18/biden-harris-administration-announces-cybersecurity-labeling-program-for-smart-devices-to-protect-american-consum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27 July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Call </a:t>
            </a:r>
            <a:r>
              <a:rPr lang="en-US" sz="1800" dirty="0"/>
              <a:t>for comments on “Technical conditions for introduction of broadband wireless LAN” and “Technical conditions for advanced use of wireless LAN systems”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14 July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18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www.soumu.go.jp/menu_news/s-news/01kiban12_02000151.html</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18-23/0081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18-23/0081r1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Japan Ministry of Internal Affairs and Communications (MIC)’s </a:t>
            </a:r>
            <a:r>
              <a:rPr lang="en-US" sz="1800" spc="-5" dirty="0" smtClean="0">
                <a:solidFill>
                  <a:schemeClr val="tx1"/>
                </a:solidFill>
                <a:cs typeface="Arial"/>
              </a:rPr>
              <a:t>consultation, </a:t>
            </a:r>
            <a:r>
              <a:rPr lang="en-US" sz="1800" dirty="0" smtClean="0"/>
              <a:t>Call </a:t>
            </a:r>
            <a:r>
              <a:rPr lang="en-US" sz="1800" dirty="0"/>
              <a:t>for comments on “Technical conditions for introduction of broadband wireless LAN” and “Technical conditions for advanced use of wireless LAN systems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Japan MIC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smtClean="0">
                <a:cs typeface="Arial"/>
              </a:rPr>
              <a:t>13 to 22 </a:t>
            </a:r>
            <a:r>
              <a:rPr lang="en-US" sz="1600" spc="-5" dirty="0" smtClean="0">
                <a:cs typeface="Arial"/>
              </a:rPr>
              <a:t>September, </a:t>
            </a:r>
            <a:r>
              <a:rPr lang="en-US" sz="1600" spc="-5" dirty="0">
                <a:cs typeface="Arial"/>
              </a:rPr>
              <a:t>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a:t>
            </a:r>
            <a:r>
              <a:rPr lang="en-US" sz="1600" spc="-5" dirty="0" smtClean="0">
                <a:cs typeface="Arial"/>
              </a:rPr>
              <a:t>UTC, 6 September, 2023</a:t>
            </a:r>
            <a:endParaRPr lang="en-US" sz="16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17 August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://www.itu.int/dms_pub/itu-r/md/00/sg05/cir/R00-SG05-CIR-0108!!</a:t>
            </a:r>
            <a:r>
              <a:rPr lang="en-US" sz="1600" spc="-5" dirty="0" smtClean="0">
                <a:cs typeface="Arial"/>
                <a:hlinkClick r:id="rId3"/>
              </a:rPr>
              <a:t>PDF-E.pdf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4"/>
              </a:rPr>
              <a:t>18-23/0082</a:t>
            </a:r>
            <a:r>
              <a:rPr lang="en-US" sz="1600" spc="-5" dirty="0" smtClean="0">
                <a:latin typeface="+mj-lt"/>
                <a:cs typeface="Arial"/>
              </a:rPr>
              <a:t>:  </a:t>
            </a:r>
            <a:r>
              <a:rPr lang="en-US" sz="1600" dirty="0">
                <a:latin typeface="+mj-lt"/>
              </a:rPr>
              <a:t>Proposed modifications to ITU-R M.1450-5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5"/>
              </a:rPr>
              <a:t>18-23/0083</a:t>
            </a:r>
            <a:r>
              <a:rPr lang="en-US" sz="1600" spc="-5" dirty="0" smtClean="0">
                <a:latin typeface="+mj-lt"/>
                <a:cs typeface="Arial"/>
              </a:rPr>
              <a:t>:  </a:t>
            </a:r>
            <a:r>
              <a:rPr lang="en-US" sz="1600" dirty="0">
                <a:latin typeface="+mj-lt"/>
              </a:rPr>
              <a:t>Proposed modifications to ITU-R M.1801-2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6"/>
              </a:rPr>
              <a:t>18-23/0084</a:t>
            </a:r>
            <a:r>
              <a:rPr lang="en-US" sz="1600" spc="-5" dirty="0" smtClean="0">
                <a:latin typeface="+mj-lt"/>
                <a:cs typeface="Arial"/>
              </a:rPr>
              <a:t>:  </a:t>
            </a:r>
            <a:r>
              <a:rPr lang="en-US" sz="1600" dirty="0">
                <a:latin typeface="+mj-lt"/>
              </a:rPr>
              <a:t>IEEE </a:t>
            </a:r>
            <a:r>
              <a:rPr lang="en-US" sz="1600" dirty="0" smtClean="0">
                <a:latin typeface="+mj-lt"/>
              </a:rPr>
              <a:t>802’s </a:t>
            </a:r>
            <a:r>
              <a:rPr lang="en-US" sz="1600" dirty="0">
                <a:latin typeface="+mj-lt"/>
              </a:rPr>
              <a:t>v</a:t>
            </a:r>
            <a:r>
              <a:rPr lang="en-US" sz="1600" dirty="0" smtClean="0">
                <a:latin typeface="+mj-lt"/>
              </a:rPr>
              <a:t>iews </a:t>
            </a:r>
            <a:r>
              <a:rPr lang="en-US" sz="1600" dirty="0">
                <a:latin typeface="+mj-lt"/>
              </a:rPr>
              <a:t>on Annex 17 to Document 5A/597-E for Sep 2023 WP5A Meeting</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a:t>
            </a:r>
            <a:r>
              <a:rPr lang="en-US" dirty="0" smtClean="0"/>
              <a:t>2023</a:t>
            </a:r>
            <a:endParaRPr lang="en-GB" dirty="0"/>
          </a:p>
        </p:txBody>
      </p:sp>
    </p:spTree>
    <p:extLst>
      <p:ext uri="{BB962C8B-B14F-4D97-AF65-F5344CB8AC3E}">
        <p14:creationId xmlns:p14="http://schemas.microsoft.com/office/powerpoint/2010/main" val="2193059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smtClean="0">
                <a:hlinkClick r:id="rId5"/>
              </a:rPr>
              <a:t>Radiocommunication</a:t>
            </a:r>
            <a:r>
              <a:rPr lang="en-US" sz="1600" dirty="0" smtClean="0">
                <a:hlinkClick r:id="rId5"/>
              </a:rPr>
              <a:t> </a:t>
            </a:r>
            <a:r>
              <a:rPr lang="en-US" sz="1600" dirty="0">
                <a:hlinkClick r:id="rId5"/>
              </a:rPr>
              <a:t>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 Republic:  </a:t>
            </a:r>
            <a:r>
              <a:rPr lang="en-US" sz="1600" spc="-5" dirty="0">
                <a:solidFill>
                  <a:schemeClr val="tx1"/>
                </a:solidFill>
                <a:cs typeface="Arial"/>
                <a:hlinkClick r:id="rId7"/>
              </a:rPr>
              <a:t>Call for comments on the update of the Radio Spectrum Management </a:t>
            </a:r>
            <a:r>
              <a:rPr lang="en-US" sz="1600" spc="-5" dirty="0" smtClean="0">
                <a:solidFill>
                  <a:schemeClr val="tx1"/>
                </a:solidFill>
                <a:cs typeface="Arial"/>
                <a:hlinkClick r:id="rId7"/>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8"/>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18 July 2023, the White House announces </a:t>
            </a:r>
            <a:r>
              <a:rPr lang="en-US" sz="1600" dirty="0" smtClean="0">
                <a:solidFill>
                  <a:schemeClr val="tx1"/>
                </a:solidFill>
                <a:hlinkClick r:id="rId4"/>
              </a:rPr>
              <a:t>Cybersecurity Labeling Program</a:t>
            </a:r>
            <a:r>
              <a:rPr lang="en-US" sz="1600" dirty="0" smtClean="0">
                <a:solidFill>
                  <a:schemeClr val="tx1"/>
                </a:solidFill>
              </a:rPr>
              <a:t> for smart devices.</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smtClean="0">
                <a:solidFill>
                  <a:schemeClr val="tx1"/>
                </a:solidFill>
                <a:cs typeface="Arial"/>
              </a:rPr>
              <a:t>Liaison statements </a:t>
            </a:r>
            <a:r>
              <a:rPr lang="en-US" sz="1800" spc="-5" dirty="0" smtClean="0">
                <a:solidFill>
                  <a:schemeClr val="tx1"/>
                </a:solidFill>
                <a:cs typeface="Arial"/>
              </a:rPr>
              <a:t>from Working Party 5D on</a:t>
            </a:r>
          </a:p>
          <a:p>
            <a:pPr marL="1030288" marR="117475" lvl="2" indent="-230188" algn="just">
              <a:buClrTx/>
              <a:buFont typeface="Times New Roman" pitchFamily="16" charset="0"/>
              <a:buChar char="•"/>
              <a:tabLst>
                <a:tab pos="230188" algn="l"/>
              </a:tabLst>
            </a:pPr>
            <a:r>
              <a:rPr lang="en-US" sz="1600" dirty="0" smtClean="0">
                <a:hlinkClick r:id="rId5"/>
              </a:rPr>
              <a:t>framework </a:t>
            </a:r>
            <a:r>
              <a:rPr lang="en-US" sz="1600" dirty="0">
                <a:hlinkClick r:id="rId5"/>
              </a:rPr>
              <a:t>and overall objectives of the future development of IMT for 2030 and </a:t>
            </a:r>
            <a:r>
              <a:rPr lang="en-US" sz="1600" dirty="0" smtClean="0">
                <a:hlinkClick r:id="rId5"/>
              </a:rPr>
              <a:t>beyond</a:t>
            </a:r>
            <a:endParaRPr lang="en-US" sz="1600" dirty="0" smtClean="0"/>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hlinkClick r:id="rId6"/>
              </a:rPr>
              <a:t>the </a:t>
            </a:r>
            <a:r>
              <a:rPr lang="en-US" sz="1600" spc="-5" dirty="0">
                <a:solidFill>
                  <a:schemeClr val="tx1"/>
                </a:solidFill>
                <a:cs typeface="Arial"/>
                <a:hlinkClick r:id="rId6"/>
              </a:rPr>
              <a:t>schedule for updating recommendation ITU-R M.2012 to revision 7</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4918879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4 August 2023</a:t>
                      </a:r>
                      <a:r>
                        <a:rPr lang="en-US" sz="1500" strike="noStrike" baseline="0" dirty="0">
                          <a:solidFill>
                            <a:schemeClr val="tx1"/>
                          </a:solidFill>
                        </a:rPr>
                        <a:t>,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10 August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11 August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Japan MIC’s </a:t>
            </a:r>
            <a:r>
              <a:rPr lang="en-US" sz="1800" i="1" spc="-5" dirty="0" smtClean="0">
                <a:solidFill>
                  <a:srgbClr val="00B050"/>
                </a:solidFill>
                <a:cs typeface="Arial"/>
              </a:rPr>
              <a:t>consultation</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ITU-R Working Party 5A </a:t>
            </a:r>
            <a:r>
              <a:rPr lang="en-US" sz="1800" i="1" dirty="0" smtClean="0">
                <a:solidFill>
                  <a:srgbClr val="00B050"/>
                </a:solidFill>
              </a:rPr>
              <a:t>submissions (if time permits)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72309</TotalTime>
  <Words>1980</Words>
  <Application>Microsoft Office PowerPoint</Application>
  <PresentationFormat>Widescreen</PresentationFormat>
  <Paragraphs>378</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Japan MIC’s consultation (1)</vt:lpstr>
      <vt:lpstr>Japan MIC’s consultation (2)</vt:lpstr>
      <vt:lpstr>ITU-R Working Party 5A submissions</vt:lpstr>
      <vt:lpstr>Status of ongoing consultations</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18-23/0079r1</dc:title>
  <dc:creator/>
  <cp:keywords>3 August 2023</cp:keywords>
  <cp:lastModifiedBy>Edward Au</cp:lastModifiedBy>
  <cp:revision>5488</cp:revision>
  <cp:lastPrinted>1601-01-01T00:00:00Z</cp:lastPrinted>
  <dcterms:created xsi:type="dcterms:W3CDTF">2016-03-03T14:54:45Z</dcterms:created>
  <dcterms:modified xsi:type="dcterms:W3CDTF">2023-08-03T17:12:32Z</dcterms:modified>
  <cp:category>IEEE 802.18 RR-TAG agenda</cp:category>
</cp:coreProperties>
</file>