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882" r:id="rId15"/>
    <p:sldId id="901" r:id="rId16"/>
    <p:sldId id="898" r:id="rId17"/>
    <p:sldId id="91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76-00-0000-rr-tag-minutes-22-june-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83-0000-status-of-ongoing-consultations-and-tag-documents-for-approval.docx"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en/media/announcements/public-consultation-on-proposed-malaysia%E2%80%99s-pos-1"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cn/23/18-23-0077-01-0000-proposed-response-to-malaysia-mcmc-s-consultation-on-wrc-23.doc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27 July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22 June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18-23/0076r0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Seconded:  </a:t>
            </a:r>
          </a:p>
          <a:p>
            <a:pPr marL="630238" marR="117475" lvl="1" indent="-230188" algn="just">
              <a:buChar char="•"/>
              <a:tabLst>
                <a:tab pos="230188" algn="l"/>
              </a:tabLst>
            </a:pPr>
            <a:r>
              <a:rPr lang="en-US" sz="1600" spc="-5" dirty="0" smtClean="0">
                <a:latin typeface="+mj-lt"/>
                <a:cs typeface="Arial"/>
              </a:rPr>
              <a:t>Discussion:  </a:t>
            </a:r>
          </a:p>
          <a:p>
            <a:pPr marL="630238" marR="117475" lvl="1" indent="-230188" algn="just">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18-22/0035r83</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a:hlinkClick r:id="rId5"/>
              </a:rPr>
              <a:t>Radiocommnication</a:t>
            </a:r>
            <a:r>
              <a:rPr lang="en-US" sz="1600" dirty="0">
                <a:hlinkClick r:id="rId5"/>
              </a:rPr>
              <a:t> 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a:t>
            </a:r>
            <a:r>
              <a:rPr lang="en-US" sz="2800" dirty="0" smtClean="0">
                <a:solidFill>
                  <a:srgbClr val="0070C0"/>
                </a:solidFill>
              </a:rPr>
              <a:t>consultation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Public </a:t>
            </a:r>
            <a:r>
              <a:rPr lang="en-US" sz="1800" dirty="0"/>
              <a:t>consultation on proposed Malaysia's positions for World </a:t>
            </a:r>
            <a:r>
              <a:rPr lang="en-US" sz="1800" dirty="0" err="1"/>
              <a:t>Radiocommunication</a:t>
            </a:r>
            <a:r>
              <a:rPr lang="en-US" sz="1800" dirty="0"/>
              <a:t> Conference 2023 (WRC-23) agenda items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17 July </a:t>
            </a:r>
            <a:r>
              <a:rPr lang="en-US" sz="1600" spc="-5" dirty="0" smtClean="0">
                <a:cs typeface="Arial"/>
              </a:rPr>
              <a:t>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16 August </a:t>
            </a:r>
            <a:r>
              <a:rPr lang="en-US" sz="1600" spc="-5" dirty="0" smtClean="0">
                <a:cs typeface="Arial"/>
              </a:rPr>
              <a:t>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www.mcmc.gov.my/en/media/announcements/public-consultation-on-proposed-malaysia%E2%80%99s-pos-1</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18-23/0077r1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smtClean="0"/>
              <a:t>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18-23/0077r1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a:t>
            </a:r>
            <a:r>
              <a:rPr lang="en-US" sz="1800" spc="-5" dirty="0" smtClean="0">
                <a:latin typeface="+mj-lt"/>
                <a:cs typeface="Arial"/>
              </a:rPr>
              <a:t>Malaysia Malaysian Communications and Multimedia Commission (MCMC)</a:t>
            </a:r>
            <a:r>
              <a:rPr lang="en-US" sz="1800" spc="-5" dirty="0" smtClean="0">
                <a:latin typeface="+mj-lt"/>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a:t>Public consultation on proposed Malaysia's positions for World </a:t>
            </a:r>
            <a:r>
              <a:rPr lang="en-US" sz="1800" dirty="0" err="1"/>
              <a:t>Radiocommunication</a:t>
            </a:r>
            <a:r>
              <a:rPr lang="en-US" sz="1800" dirty="0"/>
              <a:t> Conference 2023 (WRC-23) agenda </a:t>
            </a:r>
            <a:r>
              <a:rPr lang="en-US" sz="1800" dirty="0" smtClean="0"/>
              <a:t>items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a:t>
            </a:r>
            <a:r>
              <a:rPr lang="en-US" sz="1800" spc="-5" dirty="0" smtClean="0">
                <a:latin typeface="+mj-lt"/>
                <a:cs typeface="Arial"/>
              </a:rPr>
              <a:t>Malaysia MCMC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Attendees</a:t>
            </a:r>
            <a:r>
              <a:rPr lang="en-US" sz="1600" spc="-5" dirty="0" smtClean="0">
                <a:latin typeface="+mj-lt"/>
                <a:cs typeface="Arial"/>
              </a:rPr>
              <a:t>:</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smtClean="0"/>
              <a:t>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Malaysia MCMC’s consultation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hlinkClick r:id="rId5"/>
              </a:rPr>
              <a:t>Liaison statement</a:t>
            </a:r>
            <a:r>
              <a:rPr lang="en-US" sz="1800" spc="-5" dirty="0" smtClean="0">
                <a:solidFill>
                  <a:schemeClr val="tx1"/>
                </a:solidFill>
                <a:cs typeface="Arial"/>
              </a:rPr>
              <a:t> from Working Party 5D on IMT-2030</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88822254"/>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 xmlns:a16="http://schemas.microsoft.com/office/drawing/2014/main" val="20000"/>
                    </a:ext>
                  </a:extLst>
                </a:gridCol>
                <a:gridCol w="6781800">
                  <a:extLst>
                    <a:ext uri="{9D8B030D-6E8A-4147-A177-3AD203B41FA5}">
                      <a16:colId xmlns=""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smtClean="0">
                          <a:solidFill>
                            <a:schemeClr val="tx1"/>
                          </a:solidFill>
                        </a:rPr>
                        <a:t>[CANCELLED]</a:t>
                      </a:r>
                      <a:endParaRPr lang="en-US" sz="1500" strike="noStrike" baseline="0"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28 July 2023</a:t>
                      </a:r>
                      <a:r>
                        <a:rPr lang="en-US" sz="1500" strike="noStrike" baseline="0" dirty="0">
                          <a:solidFill>
                            <a:schemeClr val="tx1"/>
                          </a:solidFill>
                        </a:rPr>
                        <a:t>, 12:00pm ET to 1:00pm ET</a:t>
                      </a:r>
                    </a:p>
                  </a:txBody>
                  <a:tcPr/>
                </a:tc>
                <a:extLst>
                  <a:ext uri="{0D108BD9-81ED-4DB2-BD59-A6C34878D82A}">
                    <a16:rowId xmlns=""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3 August 2023</a:t>
                      </a:r>
                      <a:r>
                        <a:rPr lang="en-US" sz="1500" baseline="0" dirty="0"/>
                        <a:t>, 3:00pm ET to 3:55pm ET</a:t>
                      </a:r>
                      <a:endParaRPr lang="en-US" sz="1500" dirty="0"/>
                    </a:p>
                  </a:txBody>
                  <a:tcPr/>
                </a:tc>
                <a:extLst>
                  <a:ext uri="{0D108BD9-81ED-4DB2-BD59-A6C34878D82A}">
                    <a16:rowId xmlns="" xmlns:a16="http://schemas.microsoft.com/office/drawing/2014/main"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4 August 2023</a:t>
                      </a:r>
                      <a:r>
                        <a:rPr lang="en-US" sz="1500" strike="noStrike" baseline="0" dirty="0"/>
                        <a:t>, 12:00pm ET to 1:00pm ET</a:t>
                      </a:r>
                    </a:p>
                  </a:txBody>
                  <a:tcPr/>
                </a:tc>
                <a:extLst>
                  <a:ext uri="{0D108BD9-81ED-4DB2-BD59-A6C34878D82A}">
                    <a16:rowId xmlns="" xmlns:a16="http://schemas.microsoft.com/office/drawing/2014/main"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Malaysia MCMC’s consultation</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630238" marR="117475" lvl="1" indent="-230188" algn="just">
              <a:buFont typeface="Times New Roman" pitchFamily="16" charset="0"/>
              <a:buChar char="•"/>
              <a:tabLst>
                <a:tab pos="230188" algn="l"/>
              </a:tabLst>
            </a:pPr>
            <a:r>
              <a:rPr lang="en-US" sz="1600" spc="-5" dirty="0">
                <a:cs typeface="Arial"/>
              </a:rPr>
              <a:t>Liaison from ITU-R Working Party 5D on </a:t>
            </a:r>
            <a:r>
              <a:rPr lang="en-US" sz="1600" spc="-5" dirty="0" smtClean="0">
                <a:cs typeface="Arial"/>
              </a:rPr>
              <a:t>IMT-2030</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72164</TotalTime>
  <Words>1803</Words>
  <Application>Microsoft Office PowerPoint</Application>
  <PresentationFormat>Widescreen</PresentationFormat>
  <Paragraphs>356</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Malaysia MCMC’s consultation (1)</vt:lpstr>
      <vt:lpstr>Malaysia MCMC’s consultation (2)</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18-23/0074r0</dc:title>
  <dc:creator/>
  <cp:keywords>27 July 2023</cp:keywords>
  <cp:lastModifiedBy>Edward Au</cp:lastModifiedBy>
  <cp:revision>5453</cp:revision>
  <cp:lastPrinted>1601-01-01T00:00:00Z</cp:lastPrinted>
  <dcterms:created xsi:type="dcterms:W3CDTF">2016-03-03T14:54:45Z</dcterms:created>
  <dcterms:modified xsi:type="dcterms:W3CDTF">2023-07-25T23:45:43Z</dcterms:modified>
  <cp:category>IEEE 802.18 RR-TAG agenda</cp:category>
</cp:coreProperties>
</file>