
<file path=[Content_Types].xml><?xml version="1.0" encoding="utf-8"?>
<Types xmlns="http://schemas.openxmlformats.org/package/2006/content-types">
  <Default Extension="xml" ContentType="application/xml"/>
  <Default Extension="rels" ContentType="application/vnd.openxmlformats-package.relationships+xml"/>
  <Default Extension="png" ContentType="image/png"/>
  <Default Extension="jpeg" ContentType="image/jpeg"/>
  <Override PartName="/_rels/.rels" ContentType="application/vnd.openxmlformats-package.relationship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slideMasters/_rels/slideMaster2.xml.rels" ContentType="application/vnd.openxmlformats-package.relationships+xml"/>
  <Override PartName="/ppt/slideMasters/_rels/slideMaster1.xml.rels" ContentType="application/vnd.openxmlformats-package.relationship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notesSlides/_rels/notesSlide13.xml.rels" ContentType="application/vnd.openxmlformats-package.relationships+xml"/>
  <Override PartName="/ppt/notesSlides/_rels/notesSlide9.xml.rels" ContentType="application/vnd.openxmlformats-package.relationships+xml"/>
  <Override PartName="/ppt/notesSlides/_rels/notesSlide12.xml.rels" ContentType="application/vnd.openxmlformats-package.relationships+xml"/>
  <Override PartName="/ppt/notesSlides/_rels/notesSlide11.xml.rels" ContentType="application/vnd.openxmlformats-package.relationships+xml"/>
  <Override PartName="/ppt/notesSlides/_rels/notesSlide4.xml.rels" ContentType="application/vnd.openxmlformats-package.relationships+xml"/>
  <Override PartName="/ppt/notesSlides/_rels/notesSlide14.xml.rels" ContentType="application/vnd.openxmlformats-package.relationships+xml"/>
  <Override PartName="/ppt/notesSlides/_rels/notesSlide1.xml.rels" ContentType="application/vnd.openxmlformats-package.relationships+xml"/>
  <Override PartName="/ppt/notesSlides/_rels/notesSlide8.xml.rels" ContentType="application/vnd.openxmlformats-package.relationships+xml"/>
  <Override PartName="/ppt/notesSlides/_rels/notesSlide2.xml.rels" ContentType="application/vnd.openxmlformats-package.relationships+xml"/>
  <Override PartName="/ppt/notesSlides/_rels/notesSlide10.xml.rels" ContentType="application/vnd.openxmlformats-package.relationships+xml"/>
  <Override PartName="/ppt/notesSlides/_rels/notesSlide3.xml.rels" ContentType="application/vnd.openxmlformats-package.relationships+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10.xml" ContentType="application/vnd.openxmlformats-officedocument.presentationml.notesSlide+xml"/>
  <Override PartName="/ppt/notesSlides/notesSlide8.xml" ContentType="application/vnd.openxmlformats-officedocument.presentationml.notesSlide+xml"/>
  <Override PartName="/ppt/notesSlides/notesSlide14.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_rels/presentation.xml.rels" ContentType="application/vnd.openxmlformats-package.relationships+xml"/>
  <Override PartName="/ppt/slideLayouts/slideLayout13.xml" ContentType="application/vnd.openxmlformats-officedocument.presentationml.slideLayout+xml"/>
  <Override PartName="/ppt/slideLayouts/slideLayout12.xml" ContentType="application/vnd.openxmlformats-officedocument.presentationml.slideLayout+xml"/>
  <Override PartName="/ppt/slideLayouts/slideLayout11.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8.xml" ContentType="application/vnd.openxmlformats-officedocument.presentationml.slideLayout+xml"/>
  <Override PartName="/ppt/slideLayouts/slideLayout7.xml" ContentType="application/vnd.openxmlformats-officedocument.presentationml.slideLayout+xml"/>
  <Override PartName="/ppt/slideLayouts/_rels/slideLayout22.xml.rels" ContentType="application/vnd.openxmlformats-package.relationships+xml"/>
  <Override PartName="/ppt/slideLayouts/_rels/slideLayout7.xml.rels" ContentType="application/vnd.openxmlformats-package.relationships+xml"/>
  <Override PartName="/ppt/slideLayouts/_rels/slideLayout4.xml.rels" ContentType="application/vnd.openxmlformats-package.relationships+xml"/>
  <Override PartName="/ppt/slideLayouts/_rels/slideLayout17.xml.rels" ContentType="application/vnd.openxmlformats-package.relationships+xml"/>
  <Override PartName="/ppt/slideLayouts/_rels/slideLayout19.xml.rels" ContentType="application/vnd.openxmlformats-package.relationships+xml"/>
  <Override PartName="/ppt/slideLayouts/_rels/slideLayout21.xml.rels" ContentType="application/vnd.openxmlformats-package.relationships+xml"/>
  <Override PartName="/ppt/slideLayouts/_rels/slideLayout6.xml.rels" ContentType="application/vnd.openxmlformats-package.relationships+xml"/>
  <Override PartName="/ppt/slideLayouts/_rels/slideLayout3.xml.rels" ContentType="application/vnd.openxmlformats-package.relationships+xml"/>
  <Override PartName="/ppt/slideLayouts/_rels/slideLayout16.xml.rels" ContentType="application/vnd.openxmlformats-package.relationships+xml"/>
  <Override PartName="/ppt/slideLayouts/_rels/slideLayout18.xml.rels" ContentType="application/vnd.openxmlformats-package.relationships+xml"/>
  <Override PartName="/ppt/slideLayouts/_rels/slideLayout5.xml.rels" ContentType="application/vnd.openxmlformats-package.relationships+xml"/>
  <Override PartName="/ppt/slideLayouts/_rels/slideLayout13.xml.rels" ContentType="application/vnd.openxmlformats-package.relationships+xml"/>
  <Override PartName="/ppt/slideLayouts/_rels/slideLayout12.xml.rels" ContentType="application/vnd.openxmlformats-package.relationships+xml"/>
  <Override PartName="/ppt/slideLayouts/_rels/slideLayout11.xml.rels" ContentType="application/vnd.openxmlformats-package.relationships+xml"/>
  <Override PartName="/ppt/slideLayouts/_rels/slideLayout1.xml.rels" ContentType="application/vnd.openxmlformats-package.relationships+xml"/>
  <Override PartName="/ppt/slideLayouts/_rels/slideLayout14.xml.rels" ContentType="application/vnd.openxmlformats-package.relationships+xml"/>
  <Override PartName="/ppt/slideLayouts/_rels/slideLayout10.xml.rels" ContentType="application/vnd.openxmlformats-package.relationships+xml"/>
  <Override PartName="/ppt/slideLayouts/_rels/slideLayout24.xml.rels" ContentType="application/vnd.openxmlformats-package.relationships+xml"/>
  <Override PartName="/ppt/slideLayouts/_rels/slideLayout9.xml.rels" ContentType="application/vnd.openxmlformats-package.relationships+xml"/>
  <Override PartName="/ppt/slideLayouts/_rels/slideLayout23.xml.rels" ContentType="application/vnd.openxmlformats-package.relationships+xml"/>
  <Override PartName="/ppt/slideLayouts/_rels/slideLayout8.xml.rels" ContentType="application/vnd.openxmlformats-package.relationships+xml"/>
  <Override PartName="/ppt/slideLayouts/_rels/slideLayout15.xml.rels" ContentType="application/vnd.openxmlformats-package.relationships+xml"/>
  <Override PartName="/ppt/slideLayouts/_rels/slideLayout2.xml.rels" ContentType="application/vnd.openxmlformats-package.relationships+xml"/>
  <Override PartName="/ppt/slideLayouts/_rels/slideLayout20.xml.rels" ContentType="application/vnd.openxmlformats-package.relationships+xml"/>
  <Override PartName="/ppt/slideLayouts/slideLayout6.xml" ContentType="application/vnd.openxmlformats-officedocument.presentationml.slideLayout+xml"/>
  <Override PartName="/ppt/slideLayouts/slideLayout24.xml" ContentType="application/vnd.openxmlformats-officedocument.presentationml.slideLayout+xml"/>
  <Override PartName="/ppt/slideLayouts/slideLayout5.xml" ContentType="application/vnd.openxmlformats-officedocument.presentationml.slideLayout+xml"/>
  <Override PartName="/ppt/slideLayouts/slideLayout23.xml" ContentType="application/vnd.openxmlformats-officedocument.presentationml.slideLayout+xml"/>
  <Override PartName="/ppt/slideLayouts/slideLayout16.xml" ContentType="application/vnd.openxmlformats-officedocument.presentationml.slideLayout+xml"/>
  <Override PartName="/ppt/slideLayouts/slideLayout15.xml" ContentType="application/vnd.openxmlformats-officedocument.presentationml.slideLayout+xml"/>
  <Override PartName="/ppt/slideLayouts/slideLayout14.xml" ContentType="application/vnd.openxmlformats-officedocument.presentationml.slideLayout+xml"/>
  <Override PartName="/ppt/slideLayouts/slideLayout1.xml" ContentType="application/vnd.openxmlformats-officedocument.presentationml.slideLayout+xml"/>
  <Override PartName="/ppt/slideLayouts/slideLayout17.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18.xml" ContentType="application/vnd.openxmlformats-officedocument.presentationml.slideLayout+xml"/>
  <Override PartName="/ppt/slideLayouts/slideLayout3.xml" ContentType="application/vnd.openxmlformats-officedocument.presentationml.slideLayout+xml"/>
  <Override PartName="/ppt/slideLayouts/slideLayout21.xml" ContentType="application/vnd.openxmlformats-officedocument.presentationml.slideLayout+xml"/>
  <Override PartName="/ppt/slideLayouts/slideLayout19.xml" ContentType="application/vnd.openxmlformats-officedocument.presentationml.slideLayout+xml"/>
  <Override PartName="/ppt/slideLayouts/slideLayout4.xml" ContentType="application/vnd.openxmlformats-officedocument.presentationml.slideLayout+xml"/>
  <Override PartName="/ppt/slideLayouts/slideLayout22.xml" ContentType="application/vnd.openxmlformats-officedocument.presentationml.slideLayout+xml"/>
  <Override PartName="/ppt/presProps.xml" ContentType="application/vnd.openxmlformats-officedocument.presentationml.presProps+xml"/>
  <Override PartName="/ppt/notesMasters/_rels/notesMaster1.xml.rels" ContentType="application/vnd.openxmlformats-package.relationships+xml"/>
  <Override PartName="/ppt/notesMasters/notesMaster1.xml" ContentType="application/vnd.openxmlformats-officedocument.presentationml.notesMaster+xml"/>
  <Override PartName="/ppt/slides/_rels/slide12.xml.rels" ContentType="application/vnd.openxmlformats-package.relationships+xml"/>
  <Override PartName="/ppt/slides/_rels/slide13.xml.rels" ContentType="application/vnd.openxmlformats-package.relationships+xml"/>
  <Override PartName="/ppt/slides/_rels/slide14.xml.rels" ContentType="application/vnd.openxmlformats-package.relationships+xml"/>
  <Override PartName="/ppt/slides/_rels/slide11.xml.rels" ContentType="application/vnd.openxmlformats-package.relationships+xml"/>
  <Override PartName="/ppt/slides/_rels/slide1.xml.rels" ContentType="application/vnd.openxmlformats-package.relationships+xml"/>
  <Override PartName="/ppt/slides/_rels/slide4.xml.rels" ContentType="application/vnd.openxmlformats-package.relationships+xml"/>
  <Override PartName="/ppt/slides/_rels/slide2.xml.rels" ContentType="application/vnd.openxmlformats-package.relationships+xml"/>
  <Override PartName="/ppt/slides/_rels/slide5.xml.rels" ContentType="application/vnd.openxmlformats-package.relationships+xml"/>
  <Override PartName="/ppt/slides/_rels/slide3.xml.rels" ContentType="application/vnd.openxmlformats-package.relationships+xml"/>
  <Override PartName="/ppt/slides/_rels/slide6.xml.rels" ContentType="application/vnd.openxmlformats-package.relationships+xml"/>
  <Override PartName="/ppt/slides/_rels/slide7.xml.rels" ContentType="application/vnd.openxmlformats-package.relationships+xml"/>
  <Override PartName="/ppt/slides/_rels/slide10.xml.rels" ContentType="application/vnd.openxmlformats-package.relationships+xml"/>
  <Override PartName="/ppt/slides/_rels/slide9.xml.rels" ContentType="application/vnd.openxmlformats-package.relationships+xml"/>
  <Override PartName="/ppt/slides/_rels/slide8.xml.rels" ContentType="application/vnd.openxmlformats-package.relationships+xml"/>
  <Override PartName="/ppt/slides/slide13.xml" ContentType="application/vnd.openxmlformats-officedocument.presentationml.slide+xml"/>
  <Override PartName="/ppt/slides/slide14.xml" ContentType="application/vnd.openxmlformats-officedocument.presentationml.slid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10.xml" ContentType="application/vnd.openxmlformats-officedocument.presentationml.slide+xml"/>
  <Override PartName="/ppt/slides/slide8.xml" ContentType="application/vnd.openxmlformats-officedocument.presentationml.slide+xml"/>
  <Override PartName="/ppt/slides/slide11.xml" ContentType="application/vnd.openxmlformats-officedocument.presentationml.slide+xml"/>
  <Override PartName="/ppt/slides/slide9.xml" ContentType="application/vnd.openxmlformats-officedocument.presentationml.slide+xml"/>
  <Override PartName="/ppt/slides/slide12.xml" ContentType="application/vnd.openxmlformats-officedocument.presentationml.slide+xml"/>
</Types>
</file>

<file path=_rels/.rels><?xml version="1.0" encoding="UTF-8"?>
<Relationships xmlns="http://schemas.openxmlformats.org/package/2006/relationships"><Relationship Id="rId1" Type="http://schemas.openxmlformats.org/package/2006/relationships/metadata/core-properties" Target="docProps/core.xml"/><Relationship Id="rId2" Type="http://schemas.openxmlformats.org/officeDocument/2006/relationships/extended-properties" Target="docProps/app.xml"/><Relationship Id="rId3" Type="http://schemas.openxmlformats.org/officeDocument/2006/relationships/custom-properties" Target="docProps/custom.xml"/><Relationship Id="rId4" Type="http://schemas.openxmlformats.org/officeDocument/2006/relationships/officeDocument" Target="ppt/presentation.xml"/>
</Relationships>
</file>

<file path=ppt/presentation.xml><?xml version="1.0" encoding="utf-8"?>
<p:presentation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sldMasterIdLst>
    <p:sldMasterId id="2147483648" r:id="rId2"/>
    <p:sldMasterId id="2147483661"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 id="265" r:id="rId14"/>
    <p:sldId id="266" r:id="rId15"/>
    <p:sldId id="267" r:id="rId16"/>
    <p:sldId id="268" r:id="rId17"/>
    <p:sldId id="269" r:id="rId18"/>
  </p:sldIdLst>
  <p:sldSz cx="12192000" cy="6858000"/>
  <p:notesSz cx="6934200" cy="9280525"/>
</p:presentation>
</file>

<file path=ppt/presProps.xml><?xml version="1.0" encoding="utf-8"?>
<p:presentationPr xmlns:a="http://schemas.openxmlformats.org/drawingml/2006/main" xmlns:r="http://schemas.openxmlformats.org/officeDocument/2006/relationships" xmlns:p="http://schemas.openxmlformats.org/presentationml/2006/main">
  <p:showPr useTimings="0" showNarration="1"/>
</p:presentationPr>
</file>

<file path=ppt/_rels/presentation.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Master" Target="slideMasters/slideMaster1.xml"/><Relationship Id="rId3" Type="http://schemas.openxmlformats.org/officeDocument/2006/relationships/slideMaster" Target="slideMasters/slideMaster2.xml"/><Relationship Id="rId4" Type="http://schemas.openxmlformats.org/officeDocument/2006/relationships/notesMaster" Target="notesMasters/notesMaster1.xml"/><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 Id="rId9" Type="http://schemas.openxmlformats.org/officeDocument/2006/relationships/slide" Target="slides/slide5.xml"/><Relationship Id="rId10" Type="http://schemas.openxmlformats.org/officeDocument/2006/relationships/slide" Target="slides/slide6.xml"/><Relationship Id="rId11" Type="http://schemas.openxmlformats.org/officeDocument/2006/relationships/slide" Target="slides/slide7.xml"/><Relationship Id="rId12" Type="http://schemas.openxmlformats.org/officeDocument/2006/relationships/slide" Target="slides/slide8.xml"/><Relationship Id="rId13" Type="http://schemas.openxmlformats.org/officeDocument/2006/relationships/slide" Target="slides/slide9.xml"/><Relationship Id="rId14" Type="http://schemas.openxmlformats.org/officeDocument/2006/relationships/slide" Target="slides/slide10.xml"/><Relationship Id="rId15" Type="http://schemas.openxmlformats.org/officeDocument/2006/relationships/slide" Target="slides/slide11.xml"/><Relationship Id="rId16" Type="http://schemas.openxmlformats.org/officeDocument/2006/relationships/slide" Target="slides/slide12.xml"/><Relationship Id="rId17" Type="http://schemas.openxmlformats.org/officeDocument/2006/relationships/slide" Target="slides/slide13.xml"/><Relationship Id="rId18" Type="http://schemas.openxmlformats.org/officeDocument/2006/relationships/slide" Target="slides/slide14.xml"/><Relationship Id="rId19" Type="http://schemas.openxmlformats.org/officeDocument/2006/relationships/presProps" Target="presProps.xml"/>
</Relationships>
</file>

<file path=ppt/notesMasters/_rels/notesMaster1.xml.rels><?xml version="1.0" encoding="UTF-8"?>
<Relationships xmlns="http://schemas.openxmlformats.org/package/2006/relationships"><Relationship Id="rId1" Type="http://schemas.openxmlformats.org/officeDocument/2006/relationships/theme" Target="../theme/theme3.xml"/>
</Relationships>
</file>

<file path=ppt/notesMasters/notesMaster1.xml><?xml version="1.0" encoding="utf-8"?>
<p:notes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84" name="PlaceHolder 1"/>
          <p:cNvSpPr>
            <a:spLocks noGrp="1"/>
          </p:cNvSpPr>
          <p:nvPr>
            <p:ph type="sldImg"/>
          </p:nvPr>
        </p:nvSpPr>
        <p:spPr>
          <a:xfrm>
            <a:off x="216000" y="812520"/>
            <a:ext cx="7127280" cy="4008960"/>
          </a:xfrm>
          <a:prstGeom prst="rect">
            <a:avLst/>
          </a:prstGeom>
          <a:noFill/>
          <a:ln w="0">
            <a:noFill/>
          </a:ln>
        </p:spPr>
        <p:txBody>
          <a:bodyPr lIns="0" rIns="0" tIns="0" bIns="0" anchor="ctr">
            <a:noAutofit/>
          </a:bodyPr>
          <a:p>
            <a:r>
              <a:rPr b="0" lang="en-US" sz="1800" spc="-1" strike="noStrike">
                <a:solidFill>
                  <a:srgbClr val="000000"/>
                </a:solidFill>
                <a:latin typeface="Arial"/>
              </a:rPr>
              <a:t>Klicka för att flytta sidan</a:t>
            </a:r>
            <a:endParaRPr b="0" lang="en-US" sz="1800" spc="-1" strike="noStrike">
              <a:solidFill>
                <a:srgbClr val="000000"/>
              </a:solidFill>
              <a:latin typeface="Arial"/>
            </a:endParaRPr>
          </a:p>
        </p:txBody>
      </p:sp>
      <p:sp>
        <p:nvSpPr>
          <p:cNvPr id="85" name="PlaceHolder 2"/>
          <p:cNvSpPr>
            <a:spLocks noGrp="1"/>
          </p:cNvSpPr>
          <p:nvPr>
            <p:ph type="body"/>
          </p:nvPr>
        </p:nvSpPr>
        <p:spPr>
          <a:xfrm>
            <a:off x="756000" y="5078520"/>
            <a:ext cx="6047640" cy="4811040"/>
          </a:xfrm>
          <a:prstGeom prst="rect">
            <a:avLst/>
          </a:prstGeom>
          <a:noFill/>
          <a:ln w="0">
            <a:noFill/>
          </a:ln>
        </p:spPr>
        <p:txBody>
          <a:bodyPr lIns="0" rIns="0" tIns="0" bIns="0" anchor="t">
            <a:noAutofit/>
          </a:bodyPr>
          <a:p>
            <a:r>
              <a:rPr b="0" lang="sv-SE" sz="2000" spc="-1" strike="noStrike">
                <a:latin typeface="Arial"/>
              </a:rPr>
              <a:t>Klicka för att redigera anteckningarnas format</a:t>
            </a:r>
            <a:endParaRPr b="0" lang="sv-SE" sz="2000" spc="-1" strike="noStrike">
              <a:latin typeface="Arial"/>
            </a:endParaRPr>
          </a:p>
        </p:txBody>
      </p:sp>
      <p:sp>
        <p:nvSpPr>
          <p:cNvPr id="86" name="PlaceHolder 3"/>
          <p:cNvSpPr>
            <a:spLocks noGrp="1"/>
          </p:cNvSpPr>
          <p:nvPr>
            <p:ph type="hdr"/>
          </p:nvPr>
        </p:nvSpPr>
        <p:spPr>
          <a:xfrm>
            <a:off x="0" y="0"/>
            <a:ext cx="3280680" cy="534240"/>
          </a:xfrm>
          <a:prstGeom prst="rect">
            <a:avLst/>
          </a:prstGeom>
          <a:noFill/>
          <a:ln w="0">
            <a:noFill/>
          </a:ln>
        </p:spPr>
        <p:txBody>
          <a:bodyPr lIns="0" rIns="0" tIns="0" bIns="0" anchor="t">
            <a:noAutofit/>
          </a:bodyPr>
          <a:p>
            <a:r>
              <a:rPr b="0" lang="sv-SE" sz="1400" spc="-1" strike="noStrike">
                <a:latin typeface="Times New Roman"/>
              </a:rPr>
              <a:t>&lt;sidhuvud&gt;</a:t>
            </a:r>
            <a:endParaRPr b="0" lang="sv-SE" sz="1400" spc="-1" strike="noStrike">
              <a:latin typeface="Times New Roman"/>
            </a:endParaRPr>
          </a:p>
        </p:txBody>
      </p:sp>
      <p:sp>
        <p:nvSpPr>
          <p:cNvPr id="87" name="PlaceHolder 4"/>
          <p:cNvSpPr>
            <a:spLocks noGrp="1"/>
          </p:cNvSpPr>
          <p:nvPr>
            <p:ph type="dt"/>
          </p:nvPr>
        </p:nvSpPr>
        <p:spPr>
          <a:xfrm>
            <a:off x="4278960" y="0"/>
            <a:ext cx="3280680" cy="534240"/>
          </a:xfrm>
          <a:prstGeom prst="rect">
            <a:avLst/>
          </a:prstGeom>
          <a:noFill/>
          <a:ln w="0">
            <a:noFill/>
          </a:ln>
        </p:spPr>
        <p:txBody>
          <a:bodyPr lIns="0" rIns="0" tIns="0" bIns="0" anchor="t">
            <a:noAutofit/>
          </a:bodyPr>
          <a:p>
            <a:pPr algn="r">
              <a:buNone/>
            </a:pPr>
            <a:r>
              <a:rPr b="0" lang="sv-SE" sz="1400" spc="-1" strike="noStrike">
                <a:latin typeface="Times New Roman"/>
              </a:rPr>
              <a:t>&lt;datum/tid&gt;</a:t>
            </a:r>
            <a:endParaRPr b="0" lang="sv-SE" sz="1400" spc="-1" strike="noStrike">
              <a:latin typeface="Times New Roman"/>
            </a:endParaRPr>
          </a:p>
        </p:txBody>
      </p:sp>
      <p:sp>
        <p:nvSpPr>
          <p:cNvPr id="88" name="PlaceHolder 5"/>
          <p:cNvSpPr>
            <a:spLocks noGrp="1"/>
          </p:cNvSpPr>
          <p:nvPr>
            <p:ph type="ftr"/>
          </p:nvPr>
        </p:nvSpPr>
        <p:spPr>
          <a:xfrm>
            <a:off x="0" y="10157400"/>
            <a:ext cx="3280680" cy="534240"/>
          </a:xfrm>
          <a:prstGeom prst="rect">
            <a:avLst/>
          </a:prstGeom>
          <a:noFill/>
          <a:ln w="0">
            <a:noFill/>
          </a:ln>
        </p:spPr>
        <p:txBody>
          <a:bodyPr lIns="0" rIns="0" tIns="0" bIns="0" anchor="b">
            <a:noAutofit/>
          </a:bodyPr>
          <a:p>
            <a:r>
              <a:rPr b="0" lang="sv-SE" sz="1400" spc="-1" strike="noStrike">
                <a:latin typeface="Times New Roman"/>
              </a:rPr>
              <a:t>&lt;sidfot&gt;</a:t>
            </a:r>
            <a:endParaRPr b="0" lang="sv-SE" sz="1400" spc="-1" strike="noStrike">
              <a:latin typeface="Times New Roman"/>
            </a:endParaRPr>
          </a:p>
        </p:txBody>
      </p:sp>
      <p:sp>
        <p:nvSpPr>
          <p:cNvPr id="89" name="PlaceHolder 6"/>
          <p:cNvSpPr>
            <a:spLocks noGrp="1"/>
          </p:cNvSpPr>
          <p:nvPr>
            <p:ph type="sldNum"/>
          </p:nvPr>
        </p:nvSpPr>
        <p:spPr>
          <a:xfrm>
            <a:off x="4278960" y="10157400"/>
            <a:ext cx="3280680" cy="534240"/>
          </a:xfrm>
          <a:prstGeom prst="rect">
            <a:avLst/>
          </a:prstGeom>
          <a:noFill/>
          <a:ln w="0">
            <a:noFill/>
          </a:ln>
        </p:spPr>
        <p:txBody>
          <a:bodyPr lIns="0" rIns="0" tIns="0" bIns="0" anchor="b">
            <a:noAutofit/>
          </a:bodyPr>
          <a:p>
            <a:pPr algn="r">
              <a:buNone/>
            </a:pPr>
            <a:fld id="{8A32753F-BE9B-48AC-9DF8-252C1B0C7BBD}" type="slidenum">
              <a:rPr b="0" lang="sv-SE" sz="1400" spc="-1" strike="noStrike">
                <a:latin typeface="Times New Roman"/>
              </a:rPr>
              <a:t>&lt;nummer&gt;</a:t>
            </a:fld>
            <a:endParaRPr b="0" lang="sv-SE" sz="1400" spc="-1" strike="noStrike">
              <a:latin typeface="Times New Roman"/>
            </a:endParaRPr>
          </a:p>
        </p:txBody>
      </p:sp>
    </p:spTree>
  </p:cSld>
  <p:clrMap bg1="lt1" bg2="lt2" tx1="dk1" tx2="dk2" accent1="accent1" accent2="accent2" accent3="accent3" accent4="accent4" accent5="accent5" accent6="accent6" hlink="hlink" folHlink="folHlink"/>
</p:notesMaster>
</file>

<file path=ppt/notesSlides/_rels/notesSlide1.xml.rels><?xml version="1.0" encoding="UTF-8"?>
<Relationships xmlns="http://schemas.openxmlformats.org/package/2006/relationships"><Relationship Id="rId1" Type="http://schemas.openxmlformats.org/officeDocument/2006/relationships/slide" Target="../slides/slide1.xml"/><Relationship Id="rId2" Type="http://schemas.openxmlformats.org/officeDocument/2006/relationships/notesMaster" Target="../notesMasters/notesMaster1.xml"/>
</Relationships>
</file>

<file path=ppt/notesSlides/_rels/notesSlide10.xml.rels><?xml version="1.0" encoding="UTF-8"?>
<Relationships xmlns="http://schemas.openxmlformats.org/package/2006/relationships"><Relationship Id="rId1" Type="http://schemas.openxmlformats.org/officeDocument/2006/relationships/slide" Target="../slides/slide10.xml"/><Relationship Id="rId2" Type="http://schemas.openxmlformats.org/officeDocument/2006/relationships/notesMaster" Target="../notesMasters/notesMaster1.xml"/>
</Relationships>
</file>

<file path=ppt/notesSlides/_rels/notesSlide11.xml.rels><?xml version="1.0" encoding="UTF-8"?>
<Relationships xmlns="http://schemas.openxmlformats.org/package/2006/relationships"><Relationship Id="rId1" Type="http://schemas.openxmlformats.org/officeDocument/2006/relationships/slide" Target="../slides/slide11.xml"/><Relationship Id="rId2" Type="http://schemas.openxmlformats.org/officeDocument/2006/relationships/notesMaster" Target="../notesMasters/notesMaster1.xml"/>
</Relationships>
</file>

<file path=ppt/notesSlides/_rels/notesSlide12.xml.rels><?xml version="1.0" encoding="UTF-8"?>
<Relationships xmlns="http://schemas.openxmlformats.org/package/2006/relationships"><Relationship Id="rId1" Type="http://schemas.openxmlformats.org/officeDocument/2006/relationships/slide" Target="../slides/slide12.xml"/><Relationship Id="rId2" Type="http://schemas.openxmlformats.org/officeDocument/2006/relationships/notesMaster" Target="../notesMasters/notesMaster1.xml"/>
</Relationships>
</file>

<file path=ppt/notesSlides/_rels/notesSlide13.xml.rels><?xml version="1.0" encoding="UTF-8"?>
<Relationships xmlns="http://schemas.openxmlformats.org/package/2006/relationships"><Relationship Id="rId1" Type="http://schemas.openxmlformats.org/officeDocument/2006/relationships/slide" Target="../slides/slide13.xml"/><Relationship Id="rId2" Type="http://schemas.openxmlformats.org/officeDocument/2006/relationships/notesMaster" Target="../notesMasters/notesMaster1.xml"/>
</Relationships>
</file>

<file path=ppt/notesSlides/_rels/notesSlide14.xml.rels><?xml version="1.0" encoding="UTF-8"?>
<Relationships xmlns="http://schemas.openxmlformats.org/package/2006/relationships"><Relationship Id="rId1" Type="http://schemas.openxmlformats.org/officeDocument/2006/relationships/slide" Target="../slides/slide14.xml"/><Relationship Id="rId2" Type="http://schemas.openxmlformats.org/officeDocument/2006/relationships/notesMaster" Target="../notesMasters/notesMaster1.xml"/>
</Relationships>
</file>

<file path=ppt/notesSlides/_rels/notesSlide2.xml.rels><?xml version="1.0" encoding="UTF-8"?>
<Relationships xmlns="http://schemas.openxmlformats.org/package/2006/relationships"><Relationship Id="rId1" Type="http://schemas.openxmlformats.org/officeDocument/2006/relationships/slide" Target="../slides/slide2.xml"/><Relationship Id="rId2" Type="http://schemas.openxmlformats.org/officeDocument/2006/relationships/notesMaster" Target="../notesMasters/notesMaster1.xml"/>
</Relationships>
</file>

<file path=ppt/notesSlides/_rels/notesSlide3.xml.rels><?xml version="1.0" encoding="UTF-8"?>
<Relationships xmlns="http://schemas.openxmlformats.org/package/2006/relationships"><Relationship Id="rId1" Type="http://schemas.openxmlformats.org/officeDocument/2006/relationships/slide" Target="../slides/slide3.xml"/><Relationship Id="rId2" Type="http://schemas.openxmlformats.org/officeDocument/2006/relationships/notesMaster" Target="../notesMasters/notesMaster1.xml"/>
</Relationships>
</file>

<file path=ppt/notesSlides/_rels/notesSlide4.xml.rels><?xml version="1.0" encoding="UTF-8"?>
<Relationships xmlns="http://schemas.openxmlformats.org/package/2006/relationships"><Relationship Id="rId1" Type="http://schemas.openxmlformats.org/officeDocument/2006/relationships/slide" Target="../slides/slide4.xml"/><Relationship Id="rId2" Type="http://schemas.openxmlformats.org/officeDocument/2006/relationships/notesMaster" Target="../notesMasters/notesMaster1.xml"/>
</Relationships>
</file>

<file path=ppt/notesSlides/_rels/notesSlide8.xml.rels><?xml version="1.0" encoding="UTF-8"?>
<Relationships xmlns="http://schemas.openxmlformats.org/package/2006/relationships"><Relationship Id="rId1" Type="http://schemas.openxmlformats.org/officeDocument/2006/relationships/slide" Target="../slides/slide8.xml"/><Relationship Id="rId2" Type="http://schemas.openxmlformats.org/officeDocument/2006/relationships/notesMaster" Target="../notesMasters/notesMaster1.xml"/>
</Relationships>
</file>

<file path=ppt/notesSlides/_rels/notesSlide9.xml.rels><?xml version="1.0" encoding="UTF-8"?>
<Relationships xmlns="http://schemas.openxmlformats.org/package/2006/relationships"><Relationship Id="rId1" Type="http://schemas.openxmlformats.org/officeDocument/2006/relationships/slide" Target="../slides/slide9.xml"/><Relationship Id="rId2" Type="http://schemas.openxmlformats.org/officeDocument/2006/relationships/notesMaster" Target="../notesMasters/notesMaster1.xml"/>
</Relationships>
</file>

<file path=ppt/notesSlides/notesSlide1.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63" name="PlaceHolder 1"/>
          <p:cNvSpPr>
            <a:spLocks noGrp="1"/>
          </p:cNvSpPr>
          <p:nvPr>
            <p:ph type="hdr"/>
          </p:nvPr>
        </p:nvSpPr>
        <p:spPr>
          <a:xfrm>
            <a:off x="5640480" y="96840"/>
            <a:ext cx="637560" cy="20880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164" name="PlaceHolder 2"/>
          <p:cNvSpPr>
            <a:spLocks noGrp="1"/>
          </p:cNvSpPr>
          <p:nvPr>
            <p:ph type="dt"/>
          </p:nvPr>
        </p:nvSpPr>
        <p:spPr>
          <a:xfrm>
            <a:off x="654120" y="96840"/>
            <a:ext cx="823320" cy="208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165" name="PlaceHolder 3"/>
          <p:cNvSpPr>
            <a:spLocks noGrp="1"/>
          </p:cNvSpPr>
          <p:nvPr>
            <p:ph type="ftr"/>
          </p:nvPr>
        </p:nvSpPr>
        <p:spPr>
          <a:xfrm>
            <a:off x="5357880" y="8985240"/>
            <a:ext cx="920160" cy="17892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166" name="PlaceHolder 4"/>
          <p:cNvSpPr>
            <a:spLocks noGrp="1"/>
          </p:cNvSpPr>
          <p:nvPr>
            <p:ph type="sldNum"/>
          </p:nvPr>
        </p:nvSpPr>
        <p:spPr>
          <a:xfrm>
            <a:off x="3222720" y="8985240"/>
            <a:ext cx="509040" cy="36144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30FF1FD9-0D64-4B71-9C4E-2EDA29CB9505}"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67" name="Text Box 2"/>
          <p:cNvSpPr/>
          <p:nvPr/>
        </p:nvSpPr>
        <p:spPr>
          <a:xfrm>
            <a:off x="1154160" y="701640"/>
            <a:ext cx="4623840" cy="3466440"/>
          </a:xfrm>
          <a:prstGeom prst="rect">
            <a:avLst/>
          </a:prstGeom>
          <a:solidFill>
            <a:srgbClr val="ffffff"/>
          </a:solidFill>
          <a:ln w="9525">
            <a:solidFill>
              <a:srgbClr val="000000"/>
            </a:solidFill>
            <a:miter/>
          </a:ln>
        </p:spPr>
        <p:style>
          <a:lnRef idx="0"/>
          <a:fillRef idx="0"/>
          <a:effectRef idx="0"/>
          <a:fontRef idx="minor"/>
        </p:style>
      </p:sp>
      <p:sp>
        <p:nvSpPr>
          <p:cNvPr id="168" name="PlaceHolder 5"/>
          <p:cNvSpPr>
            <a:spLocks noGrp="1"/>
          </p:cNvSpPr>
          <p:nvPr>
            <p:ph type="body"/>
          </p:nvPr>
        </p:nvSpPr>
        <p:spPr>
          <a:xfrm>
            <a:off x="923760" y="4408560"/>
            <a:ext cx="5084280" cy="4268160"/>
          </a:xfrm>
          <a:prstGeom prst="rect">
            <a:avLst/>
          </a:prstGeom>
          <a:noFill/>
          <a:ln w="9360">
            <a:noFill/>
          </a:ln>
        </p:spPr>
        <p:txBody>
          <a:bodyPr numCol="1" spcCol="0" lIns="93600" rIns="93600" tIns="46080" bIns="46080" anchor="ctr">
            <a:noAutofit/>
          </a:bodyPr>
          <a:p>
            <a:endParaRPr b="0" lang="sv-SE" sz="2000" spc="-1" strike="noStrike">
              <a:latin typeface="Arial"/>
            </a:endParaRPr>
          </a:p>
        </p:txBody>
      </p:sp>
    </p:spTree>
  </p:cSld>
</p:notes>
</file>

<file path=ppt/notesSlides/notesSlide10.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202" name="PlaceHolder 1"/>
          <p:cNvSpPr>
            <a:spLocks noGrp="1"/>
          </p:cNvSpPr>
          <p:nvPr>
            <p:ph type="sldImg"/>
          </p:nvPr>
        </p:nvSpPr>
        <p:spPr>
          <a:xfrm>
            <a:off x="385920" y="701640"/>
            <a:ext cx="6159240" cy="3465000"/>
          </a:xfrm>
          <a:prstGeom prst="rect">
            <a:avLst/>
          </a:prstGeom>
          <a:ln w="0">
            <a:noFill/>
          </a:ln>
        </p:spPr>
      </p:sp>
      <p:sp>
        <p:nvSpPr>
          <p:cNvPr id="203" name="PlaceHolder 2"/>
          <p:cNvSpPr>
            <a:spLocks noGrp="1"/>
          </p:cNvSpPr>
          <p:nvPr>
            <p:ph type="body"/>
          </p:nvPr>
        </p:nvSpPr>
        <p:spPr>
          <a:xfrm>
            <a:off x="923760" y="4408560"/>
            <a:ext cx="5082480" cy="417312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204" name="PlaceHolder 3"/>
          <p:cNvSpPr>
            <a:spLocks noGrp="1"/>
          </p:cNvSpPr>
          <p:nvPr>
            <p:ph type="hdr"/>
          </p:nvPr>
        </p:nvSpPr>
        <p:spPr>
          <a:xfrm>
            <a:off x="5640480" y="96840"/>
            <a:ext cx="637560" cy="20880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205" name="PlaceHolder 4"/>
          <p:cNvSpPr>
            <a:spLocks noGrp="1"/>
          </p:cNvSpPr>
          <p:nvPr>
            <p:ph type="dt"/>
          </p:nvPr>
        </p:nvSpPr>
        <p:spPr>
          <a:xfrm>
            <a:off x="654120" y="96840"/>
            <a:ext cx="823320" cy="208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206" name="PlaceHolder 5"/>
          <p:cNvSpPr>
            <a:spLocks noGrp="1"/>
          </p:cNvSpPr>
          <p:nvPr>
            <p:ph type="ftr"/>
          </p:nvPr>
        </p:nvSpPr>
        <p:spPr>
          <a:xfrm>
            <a:off x="5357880" y="8985240"/>
            <a:ext cx="920160" cy="17892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207" name="PlaceHolder 6"/>
          <p:cNvSpPr>
            <a:spLocks noGrp="1"/>
          </p:cNvSpPr>
          <p:nvPr>
            <p:ph type="sldNum"/>
          </p:nvPr>
        </p:nvSpPr>
        <p:spPr>
          <a:xfrm>
            <a:off x="3222720" y="8985240"/>
            <a:ext cx="509040" cy="36144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A42495C5-F6CD-410D-AD66-BB5C970B68DB}"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notesSlides/notesSlide11.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208" name="PlaceHolder 1"/>
          <p:cNvSpPr>
            <a:spLocks noGrp="1"/>
          </p:cNvSpPr>
          <p:nvPr>
            <p:ph type="sldImg"/>
          </p:nvPr>
        </p:nvSpPr>
        <p:spPr>
          <a:xfrm>
            <a:off x="385920" y="701640"/>
            <a:ext cx="6159240" cy="3465000"/>
          </a:xfrm>
          <a:prstGeom prst="rect">
            <a:avLst/>
          </a:prstGeom>
          <a:ln w="0">
            <a:noFill/>
          </a:ln>
        </p:spPr>
      </p:sp>
      <p:sp>
        <p:nvSpPr>
          <p:cNvPr id="209" name="PlaceHolder 2"/>
          <p:cNvSpPr>
            <a:spLocks noGrp="1"/>
          </p:cNvSpPr>
          <p:nvPr>
            <p:ph type="body"/>
          </p:nvPr>
        </p:nvSpPr>
        <p:spPr>
          <a:xfrm>
            <a:off x="923760" y="4408560"/>
            <a:ext cx="5082480" cy="417312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210" name="PlaceHolder 3"/>
          <p:cNvSpPr>
            <a:spLocks noGrp="1"/>
          </p:cNvSpPr>
          <p:nvPr>
            <p:ph type="hdr"/>
          </p:nvPr>
        </p:nvSpPr>
        <p:spPr>
          <a:xfrm>
            <a:off x="5640480" y="96840"/>
            <a:ext cx="637560" cy="20880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211" name="PlaceHolder 4"/>
          <p:cNvSpPr>
            <a:spLocks noGrp="1"/>
          </p:cNvSpPr>
          <p:nvPr>
            <p:ph type="dt"/>
          </p:nvPr>
        </p:nvSpPr>
        <p:spPr>
          <a:xfrm>
            <a:off x="654120" y="96840"/>
            <a:ext cx="823320" cy="208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212" name="PlaceHolder 5"/>
          <p:cNvSpPr>
            <a:spLocks noGrp="1"/>
          </p:cNvSpPr>
          <p:nvPr>
            <p:ph type="ftr"/>
          </p:nvPr>
        </p:nvSpPr>
        <p:spPr>
          <a:xfrm>
            <a:off x="5357880" y="8985240"/>
            <a:ext cx="920160" cy="17892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213" name="PlaceHolder 6"/>
          <p:cNvSpPr>
            <a:spLocks noGrp="1"/>
          </p:cNvSpPr>
          <p:nvPr>
            <p:ph type="sldNum"/>
          </p:nvPr>
        </p:nvSpPr>
        <p:spPr>
          <a:xfrm>
            <a:off x="3222720" y="8985240"/>
            <a:ext cx="509040" cy="36144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160AC2E1-98CF-42FD-B543-C98632568CFE}"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notesSlides/notesSlide12.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214" name="PlaceHolder 1"/>
          <p:cNvSpPr>
            <a:spLocks noGrp="1"/>
          </p:cNvSpPr>
          <p:nvPr>
            <p:ph type="sldImg"/>
          </p:nvPr>
        </p:nvSpPr>
        <p:spPr>
          <a:xfrm>
            <a:off x="385920" y="701640"/>
            <a:ext cx="6159240" cy="3465000"/>
          </a:xfrm>
          <a:prstGeom prst="rect">
            <a:avLst/>
          </a:prstGeom>
          <a:ln w="0">
            <a:noFill/>
          </a:ln>
        </p:spPr>
      </p:sp>
      <p:sp>
        <p:nvSpPr>
          <p:cNvPr id="215" name="PlaceHolder 2"/>
          <p:cNvSpPr>
            <a:spLocks noGrp="1"/>
          </p:cNvSpPr>
          <p:nvPr>
            <p:ph type="body"/>
          </p:nvPr>
        </p:nvSpPr>
        <p:spPr>
          <a:xfrm>
            <a:off x="923760" y="4408560"/>
            <a:ext cx="5082480" cy="417312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216" name="PlaceHolder 3"/>
          <p:cNvSpPr>
            <a:spLocks noGrp="1"/>
          </p:cNvSpPr>
          <p:nvPr>
            <p:ph type="hdr"/>
          </p:nvPr>
        </p:nvSpPr>
        <p:spPr>
          <a:xfrm>
            <a:off x="5640480" y="96840"/>
            <a:ext cx="637560" cy="20880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217" name="PlaceHolder 4"/>
          <p:cNvSpPr>
            <a:spLocks noGrp="1"/>
          </p:cNvSpPr>
          <p:nvPr>
            <p:ph type="dt"/>
          </p:nvPr>
        </p:nvSpPr>
        <p:spPr>
          <a:xfrm>
            <a:off x="654120" y="96840"/>
            <a:ext cx="823320" cy="208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218" name="PlaceHolder 5"/>
          <p:cNvSpPr>
            <a:spLocks noGrp="1"/>
          </p:cNvSpPr>
          <p:nvPr>
            <p:ph type="ftr"/>
          </p:nvPr>
        </p:nvSpPr>
        <p:spPr>
          <a:xfrm>
            <a:off x="5357880" y="8985240"/>
            <a:ext cx="920160" cy="17892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219" name="PlaceHolder 6"/>
          <p:cNvSpPr>
            <a:spLocks noGrp="1"/>
          </p:cNvSpPr>
          <p:nvPr>
            <p:ph type="sldNum"/>
          </p:nvPr>
        </p:nvSpPr>
        <p:spPr>
          <a:xfrm>
            <a:off x="3222720" y="8985240"/>
            <a:ext cx="509040" cy="36144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B56F50A4-912B-48BC-8963-551963D98C05}"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notesSlides/notesSlide13.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220" name="PlaceHolder 1"/>
          <p:cNvSpPr>
            <a:spLocks noGrp="1"/>
          </p:cNvSpPr>
          <p:nvPr>
            <p:ph type="sldImg"/>
          </p:nvPr>
        </p:nvSpPr>
        <p:spPr>
          <a:xfrm>
            <a:off x="385920" y="701640"/>
            <a:ext cx="6159240" cy="3465000"/>
          </a:xfrm>
          <a:prstGeom prst="rect">
            <a:avLst/>
          </a:prstGeom>
          <a:ln w="0">
            <a:noFill/>
          </a:ln>
        </p:spPr>
      </p:sp>
      <p:sp>
        <p:nvSpPr>
          <p:cNvPr id="221" name="PlaceHolder 2"/>
          <p:cNvSpPr>
            <a:spLocks noGrp="1"/>
          </p:cNvSpPr>
          <p:nvPr>
            <p:ph type="body"/>
          </p:nvPr>
        </p:nvSpPr>
        <p:spPr>
          <a:xfrm>
            <a:off x="923760" y="4408560"/>
            <a:ext cx="5082480" cy="417312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222" name="PlaceHolder 3"/>
          <p:cNvSpPr>
            <a:spLocks noGrp="1"/>
          </p:cNvSpPr>
          <p:nvPr>
            <p:ph type="hdr"/>
          </p:nvPr>
        </p:nvSpPr>
        <p:spPr>
          <a:xfrm>
            <a:off x="5640480" y="96840"/>
            <a:ext cx="637560" cy="20880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223" name="PlaceHolder 4"/>
          <p:cNvSpPr>
            <a:spLocks noGrp="1"/>
          </p:cNvSpPr>
          <p:nvPr>
            <p:ph type="dt"/>
          </p:nvPr>
        </p:nvSpPr>
        <p:spPr>
          <a:xfrm>
            <a:off x="654120" y="96840"/>
            <a:ext cx="823320" cy="208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224" name="PlaceHolder 5"/>
          <p:cNvSpPr>
            <a:spLocks noGrp="1"/>
          </p:cNvSpPr>
          <p:nvPr>
            <p:ph type="ftr"/>
          </p:nvPr>
        </p:nvSpPr>
        <p:spPr>
          <a:xfrm>
            <a:off x="5357880" y="8985240"/>
            <a:ext cx="920160" cy="17892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225" name="PlaceHolder 6"/>
          <p:cNvSpPr>
            <a:spLocks noGrp="1"/>
          </p:cNvSpPr>
          <p:nvPr>
            <p:ph type="sldNum"/>
          </p:nvPr>
        </p:nvSpPr>
        <p:spPr>
          <a:xfrm>
            <a:off x="3222720" y="8985240"/>
            <a:ext cx="509040" cy="36144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EC1C919C-7B1F-476D-9D3D-3EABC6E05EAE}"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notesSlides/notesSlide14.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226" name="PlaceHolder 1"/>
          <p:cNvSpPr>
            <a:spLocks noGrp="1"/>
          </p:cNvSpPr>
          <p:nvPr>
            <p:ph type="sldImg"/>
          </p:nvPr>
        </p:nvSpPr>
        <p:spPr>
          <a:xfrm>
            <a:off x="385920" y="701640"/>
            <a:ext cx="6159240" cy="3465000"/>
          </a:xfrm>
          <a:prstGeom prst="rect">
            <a:avLst/>
          </a:prstGeom>
          <a:ln w="0">
            <a:noFill/>
          </a:ln>
        </p:spPr>
      </p:sp>
      <p:sp>
        <p:nvSpPr>
          <p:cNvPr id="227" name="PlaceHolder 2"/>
          <p:cNvSpPr>
            <a:spLocks noGrp="1"/>
          </p:cNvSpPr>
          <p:nvPr>
            <p:ph type="body"/>
          </p:nvPr>
        </p:nvSpPr>
        <p:spPr>
          <a:xfrm>
            <a:off x="923760" y="4408560"/>
            <a:ext cx="5082480" cy="417312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228" name="PlaceHolder 3"/>
          <p:cNvSpPr>
            <a:spLocks noGrp="1"/>
          </p:cNvSpPr>
          <p:nvPr>
            <p:ph type="hdr"/>
          </p:nvPr>
        </p:nvSpPr>
        <p:spPr>
          <a:xfrm>
            <a:off x="5640480" y="96840"/>
            <a:ext cx="637560" cy="20880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229" name="PlaceHolder 4"/>
          <p:cNvSpPr>
            <a:spLocks noGrp="1"/>
          </p:cNvSpPr>
          <p:nvPr>
            <p:ph type="dt"/>
          </p:nvPr>
        </p:nvSpPr>
        <p:spPr>
          <a:xfrm>
            <a:off x="654120" y="96840"/>
            <a:ext cx="823320" cy="208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230" name="PlaceHolder 5"/>
          <p:cNvSpPr>
            <a:spLocks noGrp="1"/>
          </p:cNvSpPr>
          <p:nvPr>
            <p:ph type="ftr"/>
          </p:nvPr>
        </p:nvSpPr>
        <p:spPr>
          <a:xfrm>
            <a:off x="5357880" y="8985240"/>
            <a:ext cx="920160" cy="17892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231" name="PlaceHolder 6"/>
          <p:cNvSpPr>
            <a:spLocks noGrp="1"/>
          </p:cNvSpPr>
          <p:nvPr>
            <p:ph type="sldNum"/>
          </p:nvPr>
        </p:nvSpPr>
        <p:spPr>
          <a:xfrm>
            <a:off x="3222720" y="8985240"/>
            <a:ext cx="509040" cy="36144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179285C5-B14C-4499-A62A-DE225E849B68}"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notesSlides/notesSlide2.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69" name="PlaceHolder 1"/>
          <p:cNvSpPr>
            <a:spLocks noGrp="1"/>
          </p:cNvSpPr>
          <p:nvPr>
            <p:ph type="hdr"/>
          </p:nvPr>
        </p:nvSpPr>
        <p:spPr>
          <a:xfrm>
            <a:off x="5640480" y="96840"/>
            <a:ext cx="637560" cy="20880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802.11-16/1124r0</a:t>
            </a:r>
            <a:endParaRPr b="0" lang="sv-SE" sz="1400" spc="-1" strike="noStrike">
              <a:latin typeface="Times New Roman"/>
            </a:endParaRPr>
          </a:p>
        </p:txBody>
      </p:sp>
      <p:sp>
        <p:nvSpPr>
          <p:cNvPr id="170" name="PlaceHolder 2"/>
          <p:cNvSpPr>
            <a:spLocks noGrp="1"/>
          </p:cNvSpPr>
          <p:nvPr>
            <p:ph type="dt"/>
          </p:nvPr>
        </p:nvSpPr>
        <p:spPr>
          <a:xfrm>
            <a:off x="654120" y="96840"/>
            <a:ext cx="823320" cy="208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September 2016</a:t>
            </a:r>
            <a:endParaRPr b="0" lang="sv-SE" sz="1400" spc="-1" strike="noStrike">
              <a:latin typeface="Times New Roman"/>
            </a:endParaRPr>
          </a:p>
        </p:txBody>
      </p:sp>
      <p:sp>
        <p:nvSpPr>
          <p:cNvPr id="171" name="PlaceHolder 3"/>
          <p:cNvSpPr>
            <a:spLocks noGrp="1"/>
          </p:cNvSpPr>
          <p:nvPr>
            <p:ph type="ftr"/>
          </p:nvPr>
        </p:nvSpPr>
        <p:spPr>
          <a:xfrm>
            <a:off x="5357880" y="8985240"/>
            <a:ext cx="920160" cy="178920"/>
          </a:xfrm>
          <a:prstGeom prst="rect">
            <a:avLst/>
          </a:prstGeom>
          <a:noFill/>
          <a:ln w="9360">
            <a:noFill/>
          </a:ln>
        </p:spPr>
        <p:txBody>
          <a:bodyPr numCol="1" spcCol="0" lIns="0" rIns="0" tIns="0" bIns="0" anchor="t">
            <a:noAutofit/>
          </a:bodyPr>
          <a:p>
            <a:pPr marL="2057400" indent="-228600">
              <a:lnSpc>
                <a:spcPct val="100000"/>
              </a:lnSpc>
              <a:buNone/>
              <a:tabLst>
                <a:tab algn="l" pos="0"/>
              </a:tabLst>
            </a:pPr>
            <a:r>
              <a:rPr b="0" lang="en-US" sz="2400" spc="-1" strike="noStrike">
                <a:solidFill>
                  <a:srgbClr val="000000"/>
                </a:solidFill>
                <a:latin typeface="Times New Roman"/>
                <a:ea typeface="MS Gothic"/>
              </a:rPr>
              <a:t>Dorothy Stanley (HP Enterprise)</a:t>
            </a:r>
            <a:endParaRPr b="0" lang="sv-SE" sz="2400" spc="-1" strike="noStrike">
              <a:latin typeface="Times New Roman"/>
            </a:endParaRPr>
          </a:p>
        </p:txBody>
      </p:sp>
      <p:sp>
        <p:nvSpPr>
          <p:cNvPr id="172" name="PlaceHolder 4"/>
          <p:cNvSpPr>
            <a:spLocks noGrp="1"/>
          </p:cNvSpPr>
          <p:nvPr>
            <p:ph type="sldNum"/>
          </p:nvPr>
        </p:nvSpPr>
        <p:spPr>
          <a:xfrm>
            <a:off x="3279240" y="9000720"/>
            <a:ext cx="412920" cy="18252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8BAEF95D-98F6-4317-A42B-79454BB64908}"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73" name="Rectangle 7"/>
          <p:cNvSpPr/>
          <p:nvPr/>
        </p:nvSpPr>
        <p:spPr>
          <a:xfrm>
            <a:off x="3885840" y="8830440"/>
            <a:ext cx="2970000" cy="463680"/>
          </a:xfrm>
          <a:prstGeom prst="rect">
            <a:avLst/>
          </a:prstGeom>
          <a:noFill/>
          <a:ln w="9525">
            <a:noFill/>
          </a:ln>
        </p:spPr>
        <p:style>
          <a:lnRef idx="0"/>
          <a:fillRef idx="0"/>
          <a:effectRef idx="0"/>
          <a:fontRef idx="minor"/>
        </p:style>
        <p:txBody>
          <a:bodyPr lIns="92520" rIns="92520" tIns="46440" bIns="46440" anchor="b">
            <a:noAutofit/>
          </a:bodyPr>
          <a:p>
            <a:pPr algn="r">
              <a:lnSpc>
                <a:spcPct val="100000"/>
              </a:lnSpc>
              <a:buNone/>
            </a:pPr>
            <a:fld id="{69476AE9-BF81-4DA9-B2CA-77C307F51A44}" type="slidenum">
              <a:rPr b="0" lang="en-US" sz="2400" spc="-1" strike="noStrike">
                <a:solidFill>
                  <a:srgbClr val="000000"/>
                </a:solidFill>
                <a:latin typeface="Times New Roman"/>
                <a:ea typeface="MS Gothic"/>
              </a:rPr>
              <a:t>&lt;nummer&gt;</a:t>
            </a:fld>
            <a:endParaRPr b="0" lang="sv-SE" sz="2400" spc="-1" strike="noStrike">
              <a:latin typeface="Arial"/>
            </a:endParaRPr>
          </a:p>
        </p:txBody>
      </p:sp>
      <p:sp>
        <p:nvSpPr>
          <p:cNvPr id="174" name="PlaceHolder 5"/>
          <p:cNvSpPr>
            <a:spLocks noGrp="1"/>
          </p:cNvSpPr>
          <p:nvPr>
            <p:ph type="sldImg"/>
          </p:nvPr>
        </p:nvSpPr>
        <p:spPr>
          <a:xfrm>
            <a:off x="334800" y="698400"/>
            <a:ext cx="6187680" cy="3481200"/>
          </a:xfrm>
          <a:prstGeom prst="rect">
            <a:avLst/>
          </a:prstGeom>
          <a:ln w="0">
            <a:noFill/>
          </a:ln>
        </p:spPr>
      </p:sp>
      <p:sp>
        <p:nvSpPr>
          <p:cNvPr id="175" name="PlaceHolder 6"/>
          <p:cNvSpPr>
            <a:spLocks noGrp="1"/>
          </p:cNvSpPr>
          <p:nvPr>
            <p:ph type="body"/>
          </p:nvPr>
        </p:nvSpPr>
        <p:spPr>
          <a:xfrm>
            <a:off x="915480" y="4416120"/>
            <a:ext cx="5025240" cy="4179960"/>
          </a:xfrm>
          <a:prstGeom prst="rect">
            <a:avLst/>
          </a:prstGeom>
          <a:noFill/>
          <a:ln w="9360">
            <a:noFill/>
          </a:ln>
        </p:spPr>
        <p:txBody>
          <a:bodyPr numCol="1" spcCol="0" lIns="92520" rIns="92520" tIns="46440" bIns="46440" anchor="t">
            <a:noAutofit/>
          </a:bodyPr>
          <a:p>
            <a:endParaRPr b="0" lang="sv-SE" sz="2000" spc="-1" strike="noStrike">
              <a:latin typeface="Arial"/>
            </a:endParaRPr>
          </a:p>
        </p:txBody>
      </p:sp>
    </p:spTree>
  </p:cSld>
</p:notes>
</file>

<file path=ppt/notesSlides/notesSlide3.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76" name="PlaceHolder 1"/>
          <p:cNvSpPr>
            <a:spLocks noGrp="1"/>
          </p:cNvSpPr>
          <p:nvPr>
            <p:ph type="hdr"/>
          </p:nvPr>
        </p:nvSpPr>
        <p:spPr>
          <a:xfrm>
            <a:off x="5640480" y="96840"/>
            <a:ext cx="637560" cy="20880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802.11-16/1124r0</a:t>
            </a:r>
            <a:endParaRPr b="0" lang="sv-SE" sz="1400" spc="-1" strike="noStrike">
              <a:latin typeface="Times New Roman"/>
            </a:endParaRPr>
          </a:p>
        </p:txBody>
      </p:sp>
      <p:sp>
        <p:nvSpPr>
          <p:cNvPr id="177" name="PlaceHolder 2"/>
          <p:cNvSpPr>
            <a:spLocks noGrp="1"/>
          </p:cNvSpPr>
          <p:nvPr>
            <p:ph type="dt"/>
          </p:nvPr>
        </p:nvSpPr>
        <p:spPr>
          <a:xfrm>
            <a:off x="654120" y="96840"/>
            <a:ext cx="823320" cy="208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September 2016</a:t>
            </a:r>
            <a:endParaRPr b="0" lang="sv-SE" sz="1400" spc="-1" strike="noStrike">
              <a:latin typeface="Times New Roman"/>
            </a:endParaRPr>
          </a:p>
        </p:txBody>
      </p:sp>
      <p:sp>
        <p:nvSpPr>
          <p:cNvPr id="178" name="PlaceHolder 3"/>
          <p:cNvSpPr>
            <a:spLocks noGrp="1"/>
          </p:cNvSpPr>
          <p:nvPr>
            <p:ph type="ftr"/>
          </p:nvPr>
        </p:nvSpPr>
        <p:spPr>
          <a:xfrm>
            <a:off x="5357880" y="8985240"/>
            <a:ext cx="920160" cy="178920"/>
          </a:xfrm>
          <a:prstGeom prst="rect">
            <a:avLst/>
          </a:prstGeom>
          <a:noFill/>
          <a:ln w="9360">
            <a:noFill/>
          </a:ln>
        </p:spPr>
        <p:txBody>
          <a:bodyPr numCol="1" spcCol="0" lIns="0" rIns="0" tIns="0" bIns="0" anchor="t">
            <a:noAutofit/>
          </a:bodyPr>
          <a:p>
            <a:pPr marL="2057400" indent="-228600">
              <a:lnSpc>
                <a:spcPct val="100000"/>
              </a:lnSpc>
              <a:buNone/>
              <a:tabLst>
                <a:tab algn="l" pos="0"/>
              </a:tabLst>
            </a:pPr>
            <a:r>
              <a:rPr b="0" lang="en-US" sz="2400" spc="-1" strike="noStrike">
                <a:solidFill>
                  <a:srgbClr val="000000"/>
                </a:solidFill>
                <a:latin typeface="Times New Roman"/>
                <a:ea typeface="MS Gothic"/>
              </a:rPr>
              <a:t>Dorothy Stanley (HP Enterprise)</a:t>
            </a:r>
            <a:endParaRPr b="0" lang="sv-SE" sz="2400" spc="-1" strike="noStrike">
              <a:latin typeface="Times New Roman"/>
            </a:endParaRPr>
          </a:p>
        </p:txBody>
      </p:sp>
      <p:sp>
        <p:nvSpPr>
          <p:cNvPr id="179" name="PlaceHolder 4"/>
          <p:cNvSpPr>
            <a:spLocks noGrp="1"/>
          </p:cNvSpPr>
          <p:nvPr>
            <p:ph type="sldNum"/>
          </p:nvPr>
        </p:nvSpPr>
        <p:spPr>
          <a:xfrm>
            <a:off x="3279240" y="9000720"/>
            <a:ext cx="412920" cy="18252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B79890EE-C86D-46D6-9C7B-AD8AF0EA54E4}"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80" name="Rectangle 7"/>
          <p:cNvSpPr/>
          <p:nvPr/>
        </p:nvSpPr>
        <p:spPr>
          <a:xfrm>
            <a:off x="3885840" y="8830440"/>
            <a:ext cx="2970000" cy="463680"/>
          </a:xfrm>
          <a:prstGeom prst="rect">
            <a:avLst/>
          </a:prstGeom>
          <a:noFill/>
          <a:ln w="9525">
            <a:noFill/>
          </a:ln>
        </p:spPr>
        <p:style>
          <a:lnRef idx="0"/>
          <a:fillRef idx="0"/>
          <a:effectRef idx="0"/>
          <a:fontRef idx="minor"/>
        </p:style>
        <p:txBody>
          <a:bodyPr lIns="92520" rIns="92520" tIns="46440" bIns="46440" anchor="b">
            <a:noAutofit/>
          </a:bodyPr>
          <a:p>
            <a:pPr algn="r">
              <a:lnSpc>
                <a:spcPct val="100000"/>
              </a:lnSpc>
              <a:buNone/>
            </a:pPr>
            <a:fld id="{6E050FA0-4A13-4207-B9BD-ABBE55A83E83}" type="slidenum">
              <a:rPr b="0" lang="en-US" sz="2400" spc="-1" strike="noStrike">
                <a:solidFill>
                  <a:srgbClr val="000000"/>
                </a:solidFill>
                <a:latin typeface="Times New Roman"/>
                <a:ea typeface="MS Gothic"/>
              </a:rPr>
              <a:t>&lt;nummer&gt;</a:t>
            </a:fld>
            <a:endParaRPr b="0" lang="sv-SE" sz="2400" spc="-1" strike="noStrike">
              <a:latin typeface="Arial"/>
            </a:endParaRPr>
          </a:p>
        </p:txBody>
      </p:sp>
      <p:sp>
        <p:nvSpPr>
          <p:cNvPr id="181" name="PlaceHolder 5"/>
          <p:cNvSpPr>
            <a:spLocks noGrp="1"/>
          </p:cNvSpPr>
          <p:nvPr>
            <p:ph type="sldImg"/>
          </p:nvPr>
        </p:nvSpPr>
        <p:spPr>
          <a:xfrm>
            <a:off x="334800" y="698400"/>
            <a:ext cx="6187680" cy="3481200"/>
          </a:xfrm>
          <a:prstGeom prst="rect">
            <a:avLst/>
          </a:prstGeom>
          <a:ln w="0">
            <a:noFill/>
          </a:ln>
        </p:spPr>
      </p:sp>
      <p:sp>
        <p:nvSpPr>
          <p:cNvPr id="182" name="PlaceHolder 6"/>
          <p:cNvSpPr>
            <a:spLocks noGrp="1"/>
          </p:cNvSpPr>
          <p:nvPr>
            <p:ph type="body"/>
          </p:nvPr>
        </p:nvSpPr>
        <p:spPr>
          <a:xfrm>
            <a:off x="915480" y="4416120"/>
            <a:ext cx="5025240" cy="4179960"/>
          </a:xfrm>
          <a:prstGeom prst="rect">
            <a:avLst/>
          </a:prstGeom>
          <a:noFill/>
          <a:ln w="9360">
            <a:noFill/>
          </a:ln>
        </p:spPr>
        <p:txBody>
          <a:bodyPr numCol="1" spcCol="0" lIns="92520" rIns="92520" tIns="46440" bIns="46440" anchor="t">
            <a:noAutofit/>
          </a:bodyPr>
          <a:p>
            <a:endParaRPr b="0" lang="sv-SE" sz="2000" spc="-1" strike="noStrike">
              <a:latin typeface="Arial"/>
            </a:endParaRPr>
          </a:p>
        </p:txBody>
      </p:sp>
    </p:spTree>
  </p:cSld>
</p:notes>
</file>

<file path=ppt/notesSlides/notesSlide4.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83" name="PlaceHolder 1"/>
          <p:cNvSpPr>
            <a:spLocks noGrp="1"/>
          </p:cNvSpPr>
          <p:nvPr>
            <p:ph type="hdr"/>
          </p:nvPr>
        </p:nvSpPr>
        <p:spPr>
          <a:xfrm>
            <a:off x="5640480" y="96840"/>
            <a:ext cx="637560" cy="20880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802.11-16/1124r0</a:t>
            </a:r>
            <a:endParaRPr b="0" lang="sv-SE" sz="1400" spc="-1" strike="noStrike">
              <a:latin typeface="Times New Roman"/>
            </a:endParaRPr>
          </a:p>
        </p:txBody>
      </p:sp>
      <p:sp>
        <p:nvSpPr>
          <p:cNvPr id="184" name="PlaceHolder 2"/>
          <p:cNvSpPr>
            <a:spLocks noGrp="1"/>
          </p:cNvSpPr>
          <p:nvPr>
            <p:ph type="dt"/>
          </p:nvPr>
        </p:nvSpPr>
        <p:spPr>
          <a:xfrm>
            <a:off x="654120" y="96840"/>
            <a:ext cx="823320" cy="208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September 2016</a:t>
            </a:r>
            <a:endParaRPr b="0" lang="sv-SE" sz="1400" spc="-1" strike="noStrike">
              <a:latin typeface="Times New Roman"/>
            </a:endParaRPr>
          </a:p>
        </p:txBody>
      </p:sp>
      <p:sp>
        <p:nvSpPr>
          <p:cNvPr id="185" name="PlaceHolder 3"/>
          <p:cNvSpPr>
            <a:spLocks noGrp="1"/>
          </p:cNvSpPr>
          <p:nvPr>
            <p:ph type="ftr"/>
          </p:nvPr>
        </p:nvSpPr>
        <p:spPr>
          <a:xfrm>
            <a:off x="5357880" y="8985240"/>
            <a:ext cx="920160" cy="178920"/>
          </a:xfrm>
          <a:prstGeom prst="rect">
            <a:avLst/>
          </a:prstGeom>
          <a:noFill/>
          <a:ln w="9360">
            <a:noFill/>
          </a:ln>
        </p:spPr>
        <p:txBody>
          <a:bodyPr numCol="1" spcCol="0" lIns="0" rIns="0" tIns="0" bIns="0" anchor="t">
            <a:noAutofit/>
          </a:bodyPr>
          <a:p>
            <a:pPr marL="2057400" indent="-228600">
              <a:lnSpc>
                <a:spcPct val="100000"/>
              </a:lnSpc>
              <a:buNone/>
              <a:tabLst>
                <a:tab algn="l" pos="0"/>
              </a:tabLst>
            </a:pPr>
            <a:r>
              <a:rPr b="0" lang="en-US" sz="2400" spc="-1" strike="noStrike">
                <a:solidFill>
                  <a:srgbClr val="000000"/>
                </a:solidFill>
                <a:latin typeface="Times New Roman"/>
                <a:ea typeface="MS Gothic"/>
              </a:rPr>
              <a:t>Dorothy Stanley (HP Enterprise)</a:t>
            </a:r>
            <a:endParaRPr b="0" lang="sv-SE" sz="2400" spc="-1" strike="noStrike">
              <a:latin typeface="Times New Roman"/>
            </a:endParaRPr>
          </a:p>
        </p:txBody>
      </p:sp>
      <p:sp>
        <p:nvSpPr>
          <p:cNvPr id="186" name="PlaceHolder 4"/>
          <p:cNvSpPr>
            <a:spLocks noGrp="1"/>
          </p:cNvSpPr>
          <p:nvPr>
            <p:ph type="sldNum"/>
          </p:nvPr>
        </p:nvSpPr>
        <p:spPr>
          <a:xfrm>
            <a:off x="3279240" y="9000720"/>
            <a:ext cx="412920" cy="18252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CB8A7B4C-0E0C-48FD-88BD-04119D12D89B}"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87" name="Rectangle 7"/>
          <p:cNvSpPr/>
          <p:nvPr/>
        </p:nvSpPr>
        <p:spPr>
          <a:xfrm>
            <a:off x="3885840" y="8830440"/>
            <a:ext cx="2970000" cy="463680"/>
          </a:xfrm>
          <a:prstGeom prst="rect">
            <a:avLst/>
          </a:prstGeom>
          <a:noFill/>
          <a:ln w="9525">
            <a:noFill/>
          </a:ln>
        </p:spPr>
        <p:style>
          <a:lnRef idx="0"/>
          <a:fillRef idx="0"/>
          <a:effectRef idx="0"/>
          <a:fontRef idx="minor"/>
        </p:style>
        <p:txBody>
          <a:bodyPr lIns="92520" rIns="92520" tIns="46440" bIns="46440" anchor="b">
            <a:noAutofit/>
          </a:bodyPr>
          <a:p>
            <a:pPr algn="r">
              <a:lnSpc>
                <a:spcPct val="100000"/>
              </a:lnSpc>
              <a:buNone/>
            </a:pPr>
            <a:fld id="{D9AE0FEC-86BF-45E6-B083-4F44313ACFEB}" type="slidenum">
              <a:rPr b="0" lang="en-US" sz="2400" spc="-1" strike="noStrike">
                <a:solidFill>
                  <a:srgbClr val="000000"/>
                </a:solidFill>
                <a:latin typeface="Times New Roman"/>
                <a:ea typeface="MS Gothic"/>
              </a:rPr>
              <a:t>&lt;nummer&gt;</a:t>
            </a:fld>
            <a:endParaRPr b="0" lang="sv-SE" sz="2400" spc="-1" strike="noStrike">
              <a:latin typeface="Arial"/>
            </a:endParaRPr>
          </a:p>
        </p:txBody>
      </p:sp>
      <p:sp>
        <p:nvSpPr>
          <p:cNvPr id="188" name="PlaceHolder 5"/>
          <p:cNvSpPr>
            <a:spLocks noGrp="1"/>
          </p:cNvSpPr>
          <p:nvPr>
            <p:ph type="sldImg"/>
          </p:nvPr>
        </p:nvSpPr>
        <p:spPr>
          <a:xfrm>
            <a:off x="334800" y="698400"/>
            <a:ext cx="6187680" cy="3481200"/>
          </a:xfrm>
          <a:prstGeom prst="rect">
            <a:avLst/>
          </a:prstGeom>
          <a:ln w="0">
            <a:noFill/>
          </a:ln>
        </p:spPr>
      </p:sp>
      <p:sp>
        <p:nvSpPr>
          <p:cNvPr id="189" name="PlaceHolder 6"/>
          <p:cNvSpPr>
            <a:spLocks noGrp="1"/>
          </p:cNvSpPr>
          <p:nvPr>
            <p:ph type="body"/>
          </p:nvPr>
        </p:nvSpPr>
        <p:spPr>
          <a:xfrm>
            <a:off x="915480" y="4416120"/>
            <a:ext cx="5025240" cy="4179960"/>
          </a:xfrm>
          <a:prstGeom prst="rect">
            <a:avLst/>
          </a:prstGeom>
          <a:noFill/>
          <a:ln w="9360">
            <a:noFill/>
          </a:ln>
        </p:spPr>
        <p:txBody>
          <a:bodyPr numCol="1" spcCol="0" lIns="92520" rIns="92520" tIns="46440" bIns="46440" anchor="t">
            <a:noAutofit/>
          </a:bodyPr>
          <a:p>
            <a:endParaRPr b="0" lang="sv-SE" sz="2000" spc="-1" strike="noStrike">
              <a:latin typeface="Arial"/>
            </a:endParaRPr>
          </a:p>
        </p:txBody>
      </p:sp>
    </p:spTree>
  </p:cSld>
</p:notes>
</file>

<file path=ppt/notesSlides/notesSlide8.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90" name="PlaceHolder 1"/>
          <p:cNvSpPr>
            <a:spLocks noGrp="1"/>
          </p:cNvSpPr>
          <p:nvPr>
            <p:ph type="sldImg"/>
          </p:nvPr>
        </p:nvSpPr>
        <p:spPr>
          <a:xfrm>
            <a:off x="385920" y="701640"/>
            <a:ext cx="6159240" cy="3465000"/>
          </a:xfrm>
          <a:prstGeom prst="rect">
            <a:avLst/>
          </a:prstGeom>
          <a:ln w="0">
            <a:noFill/>
          </a:ln>
        </p:spPr>
      </p:sp>
      <p:sp>
        <p:nvSpPr>
          <p:cNvPr id="191" name="PlaceHolder 2"/>
          <p:cNvSpPr>
            <a:spLocks noGrp="1"/>
          </p:cNvSpPr>
          <p:nvPr>
            <p:ph type="body"/>
          </p:nvPr>
        </p:nvSpPr>
        <p:spPr>
          <a:xfrm>
            <a:off x="923760" y="4408560"/>
            <a:ext cx="5082480" cy="417312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192" name="PlaceHolder 3"/>
          <p:cNvSpPr>
            <a:spLocks noGrp="1"/>
          </p:cNvSpPr>
          <p:nvPr>
            <p:ph type="hdr"/>
          </p:nvPr>
        </p:nvSpPr>
        <p:spPr>
          <a:xfrm>
            <a:off x="5640480" y="96840"/>
            <a:ext cx="637560" cy="20880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193" name="PlaceHolder 4"/>
          <p:cNvSpPr>
            <a:spLocks noGrp="1"/>
          </p:cNvSpPr>
          <p:nvPr>
            <p:ph type="dt"/>
          </p:nvPr>
        </p:nvSpPr>
        <p:spPr>
          <a:xfrm>
            <a:off x="654120" y="96840"/>
            <a:ext cx="823320" cy="208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194" name="PlaceHolder 5"/>
          <p:cNvSpPr>
            <a:spLocks noGrp="1"/>
          </p:cNvSpPr>
          <p:nvPr>
            <p:ph type="ftr"/>
          </p:nvPr>
        </p:nvSpPr>
        <p:spPr>
          <a:xfrm>
            <a:off x="5357880" y="8985240"/>
            <a:ext cx="920160" cy="17892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195" name="PlaceHolder 6"/>
          <p:cNvSpPr>
            <a:spLocks noGrp="1"/>
          </p:cNvSpPr>
          <p:nvPr>
            <p:ph type="sldNum"/>
          </p:nvPr>
        </p:nvSpPr>
        <p:spPr>
          <a:xfrm>
            <a:off x="3222720" y="8985240"/>
            <a:ext cx="509040" cy="36144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6D565C8C-4709-4B2C-879C-7C72E5E84F4C}"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notesSlides/notesSlide9.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96" name="PlaceHolder 1"/>
          <p:cNvSpPr>
            <a:spLocks noGrp="1"/>
          </p:cNvSpPr>
          <p:nvPr>
            <p:ph type="sldImg"/>
          </p:nvPr>
        </p:nvSpPr>
        <p:spPr>
          <a:xfrm>
            <a:off x="385920" y="701640"/>
            <a:ext cx="6159240" cy="3465000"/>
          </a:xfrm>
          <a:prstGeom prst="rect">
            <a:avLst/>
          </a:prstGeom>
          <a:ln w="0">
            <a:noFill/>
          </a:ln>
        </p:spPr>
      </p:sp>
      <p:sp>
        <p:nvSpPr>
          <p:cNvPr id="197" name="PlaceHolder 2"/>
          <p:cNvSpPr>
            <a:spLocks noGrp="1"/>
          </p:cNvSpPr>
          <p:nvPr>
            <p:ph type="body"/>
          </p:nvPr>
        </p:nvSpPr>
        <p:spPr>
          <a:xfrm>
            <a:off x="923760" y="4408560"/>
            <a:ext cx="5082480" cy="417312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198" name="PlaceHolder 3"/>
          <p:cNvSpPr>
            <a:spLocks noGrp="1"/>
          </p:cNvSpPr>
          <p:nvPr>
            <p:ph type="hdr"/>
          </p:nvPr>
        </p:nvSpPr>
        <p:spPr>
          <a:xfrm>
            <a:off x="5640480" y="96840"/>
            <a:ext cx="637560" cy="20880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199" name="PlaceHolder 4"/>
          <p:cNvSpPr>
            <a:spLocks noGrp="1"/>
          </p:cNvSpPr>
          <p:nvPr>
            <p:ph type="dt"/>
          </p:nvPr>
        </p:nvSpPr>
        <p:spPr>
          <a:xfrm>
            <a:off x="654120" y="96840"/>
            <a:ext cx="823320" cy="208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200" name="PlaceHolder 5"/>
          <p:cNvSpPr>
            <a:spLocks noGrp="1"/>
          </p:cNvSpPr>
          <p:nvPr>
            <p:ph type="ftr"/>
          </p:nvPr>
        </p:nvSpPr>
        <p:spPr>
          <a:xfrm>
            <a:off x="5357880" y="8985240"/>
            <a:ext cx="920160" cy="17892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201" name="PlaceHolder 6"/>
          <p:cNvSpPr>
            <a:spLocks noGrp="1"/>
          </p:cNvSpPr>
          <p:nvPr>
            <p:ph type="sldNum"/>
          </p:nvPr>
        </p:nvSpPr>
        <p:spPr>
          <a:xfrm>
            <a:off x="3222720" y="8985240"/>
            <a:ext cx="509040" cy="36144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14D1AE0F-7B07-4362-ADF5-CA0F92E1A44A}"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5.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6.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7.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8.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9.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20.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1.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2.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27"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28" name="PlaceHolder 2"/>
          <p:cNvSpPr>
            <a:spLocks noGrp="1"/>
          </p:cNvSpPr>
          <p:nvPr>
            <p:ph/>
          </p:nvPr>
        </p:nvSpPr>
        <p:spPr>
          <a:xfrm>
            <a:off x="609480" y="1604520"/>
            <a:ext cx="109724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29" name="PlaceHolder 3"/>
          <p:cNvSpPr>
            <a:spLocks noGrp="1"/>
          </p:cNvSpPr>
          <p:nvPr>
            <p:ph/>
          </p:nvPr>
        </p:nvSpPr>
        <p:spPr>
          <a:xfrm>
            <a:off x="609480" y="3682080"/>
            <a:ext cx="109724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1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30"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31"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32"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33" name="PlaceHolder 4"/>
          <p:cNvSpPr>
            <a:spLocks noGrp="1"/>
          </p:cNvSpPr>
          <p:nvPr>
            <p:ph/>
          </p:nvPr>
        </p:nvSpPr>
        <p:spPr>
          <a:xfrm>
            <a:off x="609480" y="368208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34" name="PlaceHolder 5"/>
          <p:cNvSpPr>
            <a:spLocks noGrp="1"/>
          </p:cNvSpPr>
          <p:nvPr>
            <p:ph/>
          </p:nvPr>
        </p:nvSpPr>
        <p:spPr>
          <a:xfrm>
            <a:off x="6231960" y="368208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1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35"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36" name="PlaceHolder 2"/>
          <p:cNvSpPr>
            <a:spLocks noGrp="1"/>
          </p:cNvSpPr>
          <p:nvPr>
            <p:ph/>
          </p:nvPr>
        </p:nvSpPr>
        <p:spPr>
          <a:xfrm>
            <a:off x="609480" y="160452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37" name="PlaceHolder 3"/>
          <p:cNvSpPr>
            <a:spLocks noGrp="1"/>
          </p:cNvSpPr>
          <p:nvPr>
            <p:ph/>
          </p:nvPr>
        </p:nvSpPr>
        <p:spPr>
          <a:xfrm>
            <a:off x="4319640" y="160452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38" name="PlaceHolder 4"/>
          <p:cNvSpPr>
            <a:spLocks noGrp="1"/>
          </p:cNvSpPr>
          <p:nvPr>
            <p:ph/>
          </p:nvPr>
        </p:nvSpPr>
        <p:spPr>
          <a:xfrm>
            <a:off x="8029800" y="160452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39" name="PlaceHolder 5"/>
          <p:cNvSpPr>
            <a:spLocks noGrp="1"/>
          </p:cNvSpPr>
          <p:nvPr>
            <p:ph/>
          </p:nvPr>
        </p:nvSpPr>
        <p:spPr>
          <a:xfrm>
            <a:off x="609480" y="368208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40" name="PlaceHolder 6"/>
          <p:cNvSpPr>
            <a:spLocks noGrp="1"/>
          </p:cNvSpPr>
          <p:nvPr>
            <p:ph/>
          </p:nvPr>
        </p:nvSpPr>
        <p:spPr>
          <a:xfrm>
            <a:off x="4319640" y="368208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41" name="PlaceHolder 7"/>
          <p:cNvSpPr>
            <a:spLocks noGrp="1"/>
          </p:cNvSpPr>
          <p:nvPr>
            <p:ph/>
          </p:nvPr>
        </p:nvSpPr>
        <p:spPr>
          <a:xfrm>
            <a:off x="8029800" y="368208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1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48"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49" name="PlaceHolder 2"/>
          <p:cNvSpPr>
            <a:spLocks noGrp="1"/>
          </p:cNvSpPr>
          <p:nvPr>
            <p:ph type="subTitle"/>
          </p:nvPr>
        </p:nvSpPr>
        <p:spPr>
          <a:xfrm>
            <a:off x="609480" y="1604520"/>
            <a:ext cx="10972440" cy="3977280"/>
          </a:xfrm>
          <a:prstGeom prst="rect">
            <a:avLst/>
          </a:prstGeom>
          <a:noFill/>
          <a:ln w="0">
            <a:noFill/>
          </a:ln>
        </p:spPr>
        <p:txBody>
          <a:bodyPr lIns="0" rIns="0" tIns="0" bIns="0" anchor="ctr">
            <a:noAutofit/>
          </a:bodyPr>
          <a:p>
            <a:pPr algn="ctr">
              <a:buNone/>
            </a:pPr>
            <a:endParaRPr b="0" lang="sv-SE" sz="3200" spc="-1" strike="noStrike">
              <a:latin typeface="Arial"/>
            </a:endParaRPr>
          </a:p>
        </p:txBody>
      </p:sp>
    </p:spTree>
  </p:cSld>
</p:sldLayout>
</file>

<file path=ppt/slideLayouts/slideLayout1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50"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51" name="PlaceHolder 2"/>
          <p:cNvSpPr>
            <a:spLocks noGrp="1"/>
          </p:cNvSpPr>
          <p:nvPr>
            <p:ph/>
          </p:nvPr>
        </p:nvSpPr>
        <p:spPr>
          <a:xfrm>
            <a:off x="609480" y="1604520"/>
            <a:ext cx="10972440" cy="397728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1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52"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53" name="PlaceHolder 2"/>
          <p:cNvSpPr>
            <a:spLocks noGrp="1"/>
          </p:cNvSpPr>
          <p:nvPr>
            <p:ph/>
          </p:nvPr>
        </p:nvSpPr>
        <p:spPr>
          <a:xfrm>
            <a:off x="609480" y="1604520"/>
            <a:ext cx="5354280" cy="397728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54" name="PlaceHolder 3"/>
          <p:cNvSpPr>
            <a:spLocks noGrp="1"/>
          </p:cNvSpPr>
          <p:nvPr>
            <p:ph/>
          </p:nvPr>
        </p:nvSpPr>
        <p:spPr>
          <a:xfrm>
            <a:off x="6231960" y="1604520"/>
            <a:ext cx="5354280" cy="397728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1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55"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Tree>
  </p:cSld>
</p:sldLayout>
</file>

<file path=ppt/slideLayouts/slideLayout1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56" name="PlaceHolder 1"/>
          <p:cNvSpPr>
            <a:spLocks noGrp="1"/>
          </p:cNvSpPr>
          <p:nvPr>
            <p:ph type="subTitle"/>
          </p:nvPr>
        </p:nvSpPr>
        <p:spPr>
          <a:xfrm>
            <a:off x="727560" y="1080000"/>
            <a:ext cx="10972440" cy="5307840"/>
          </a:xfrm>
          <a:prstGeom prst="rect">
            <a:avLst/>
          </a:prstGeom>
          <a:noFill/>
          <a:ln w="0">
            <a:noFill/>
          </a:ln>
        </p:spPr>
        <p:txBody>
          <a:bodyPr lIns="0" rIns="0" tIns="0" bIns="0" anchor="ctr">
            <a:noAutofit/>
          </a:bodyPr>
          <a:p>
            <a:pPr algn="ctr">
              <a:buNone/>
            </a:pPr>
            <a:endParaRPr b="0" lang="sv-SE" sz="3200" spc="-1" strike="noStrike">
              <a:latin typeface="Arial"/>
            </a:endParaRPr>
          </a:p>
        </p:txBody>
      </p:sp>
    </p:spTree>
  </p:cSld>
</p:sldLayout>
</file>

<file path=ppt/slideLayouts/slideLayout1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57"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58"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59" name="PlaceHolder 3"/>
          <p:cNvSpPr>
            <a:spLocks noGrp="1"/>
          </p:cNvSpPr>
          <p:nvPr>
            <p:ph/>
          </p:nvPr>
        </p:nvSpPr>
        <p:spPr>
          <a:xfrm>
            <a:off x="6231960" y="1604520"/>
            <a:ext cx="5354280" cy="397728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60" name="PlaceHolder 4"/>
          <p:cNvSpPr>
            <a:spLocks noGrp="1"/>
          </p:cNvSpPr>
          <p:nvPr>
            <p:ph/>
          </p:nvPr>
        </p:nvSpPr>
        <p:spPr>
          <a:xfrm>
            <a:off x="609480" y="368208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6"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7" name="PlaceHolder 2"/>
          <p:cNvSpPr>
            <a:spLocks noGrp="1"/>
          </p:cNvSpPr>
          <p:nvPr>
            <p:ph type="subTitle"/>
          </p:nvPr>
        </p:nvSpPr>
        <p:spPr>
          <a:xfrm>
            <a:off x="609480" y="1604520"/>
            <a:ext cx="10972440" cy="3977280"/>
          </a:xfrm>
          <a:prstGeom prst="rect">
            <a:avLst/>
          </a:prstGeom>
          <a:noFill/>
          <a:ln w="0">
            <a:noFill/>
          </a:ln>
        </p:spPr>
        <p:txBody>
          <a:bodyPr lIns="0" rIns="0" tIns="0" bIns="0" anchor="ctr">
            <a:noAutofit/>
          </a:bodyPr>
          <a:p>
            <a:pPr algn="ctr">
              <a:buNone/>
            </a:pPr>
            <a:endParaRPr b="0" lang="sv-SE" sz="3200" spc="-1" strike="noStrike">
              <a:latin typeface="Arial"/>
            </a:endParaRPr>
          </a:p>
        </p:txBody>
      </p:sp>
    </p:spTree>
  </p:cSld>
</p:sldLayout>
</file>

<file path=ppt/slideLayouts/slideLayout2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61"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62" name="PlaceHolder 2"/>
          <p:cNvSpPr>
            <a:spLocks noGrp="1"/>
          </p:cNvSpPr>
          <p:nvPr>
            <p:ph/>
          </p:nvPr>
        </p:nvSpPr>
        <p:spPr>
          <a:xfrm>
            <a:off x="609480" y="1604520"/>
            <a:ext cx="5354280" cy="397728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63"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64" name="PlaceHolder 4"/>
          <p:cNvSpPr>
            <a:spLocks noGrp="1"/>
          </p:cNvSpPr>
          <p:nvPr>
            <p:ph/>
          </p:nvPr>
        </p:nvSpPr>
        <p:spPr>
          <a:xfrm>
            <a:off x="6231960" y="368208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2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65"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66"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67"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68" name="PlaceHolder 4"/>
          <p:cNvSpPr>
            <a:spLocks noGrp="1"/>
          </p:cNvSpPr>
          <p:nvPr>
            <p:ph/>
          </p:nvPr>
        </p:nvSpPr>
        <p:spPr>
          <a:xfrm>
            <a:off x="609480" y="3682080"/>
            <a:ext cx="109724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2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69"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70" name="PlaceHolder 2"/>
          <p:cNvSpPr>
            <a:spLocks noGrp="1"/>
          </p:cNvSpPr>
          <p:nvPr>
            <p:ph/>
          </p:nvPr>
        </p:nvSpPr>
        <p:spPr>
          <a:xfrm>
            <a:off x="609480" y="1604520"/>
            <a:ext cx="109724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71" name="PlaceHolder 3"/>
          <p:cNvSpPr>
            <a:spLocks noGrp="1"/>
          </p:cNvSpPr>
          <p:nvPr>
            <p:ph/>
          </p:nvPr>
        </p:nvSpPr>
        <p:spPr>
          <a:xfrm>
            <a:off x="609480" y="3682080"/>
            <a:ext cx="109724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2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72"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73"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74"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75" name="PlaceHolder 4"/>
          <p:cNvSpPr>
            <a:spLocks noGrp="1"/>
          </p:cNvSpPr>
          <p:nvPr>
            <p:ph/>
          </p:nvPr>
        </p:nvSpPr>
        <p:spPr>
          <a:xfrm>
            <a:off x="609480" y="368208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76" name="PlaceHolder 5"/>
          <p:cNvSpPr>
            <a:spLocks noGrp="1"/>
          </p:cNvSpPr>
          <p:nvPr>
            <p:ph/>
          </p:nvPr>
        </p:nvSpPr>
        <p:spPr>
          <a:xfrm>
            <a:off x="6231960" y="368208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2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77"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78" name="PlaceHolder 2"/>
          <p:cNvSpPr>
            <a:spLocks noGrp="1"/>
          </p:cNvSpPr>
          <p:nvPr>
            <p:ph/>
          </p:nvPr>
        </p:nvSpPr>
        <p:spPr>
          <a:xfrm>
            <a:off x="609480" y="160452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79" name="PlaceHolder 3"/>
          <p:cNvSpPr>
            <a:spLocks noGrp="1"/>
          </p:cNvSpPr>
          <p:nvPr>
            <p:ph/>
          </p:nvPr>
        </p:nvSpPr>
        <p:spPr>
          <a:xfrm>
            <a:off x="4319640" y="160452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80" name="PlaceHolder 4"/>
          <p:cNvSpPr>
            <a:spLocks noGrp="1"/>
          </p:cNvSpPr>
          <p:nvPr>
            <p:ph/>
          </p:nvPr>
        </p:nvSpPr>
        <p:spPr>
          <a:xfrm>
            <a:off x="8029800" y="160452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81" name="PlaceHolder 5"/>
          <p:cNvSpPr>
            <a:spLocks noGrp="1"/>
          </p:cNvSpPr>
          <p:nvPr>
            <p:ph/>
          </p:nvPr>
        </p:nvSpPr>
        <p:spPr>
          <a:xfrm>
            <a:off x="609480" y="368208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82" name="PlaceHolder 6"/>
          <p:cNvSpPr>
            <a:spLocks noGrp="1"/>
          </p:cNvSpPr>
          <p:nvPr>
            <p:ph/>
          </p:nvPr>
        </p:nvSpPr>
        <p:spPr>
          <a:xfrm>
            <a:off x="4319640" y="368208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83" name="PlaceHolder 7"/>
          <p:cNvSpPr>
            <a:spLocks noGrp="1"/>
          </p:cNvSpPr>
          <p:nvPr>
            <p:ph/>
          </p:nvPr>
        </p:nvSpPr>
        <p:spPr>
          <a:xfrm>
            <a:off x="8029800" y="3682080"/>
            <a:ext cx="35330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8"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9" name="PlaceHolder 2"/>
          <p:cNvSpPr>
            <a:spLocks noGrp="1"/>
          </p:cNvSpPr>
          <p:nvPr>
            <p:ph/>
          </p:nvPr>
        </p:nvSpPr>
        <p:spPr>
          <a:xfrm>
            <a:off x="609480" y="1604520"/>
            <a:ext cx="10972440" cy="397728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10"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11" name="PlaceHolder 2"/>
          <p:cNvSpPr>
            <a:spLocks noGrp="1"/>
          </p:cNvSpPr>
          <p:nvPr>
            <p:ph/>
          </p:nvPr>
        </p:nvSpPr>
        <p:spPr>
          <a:xfrm>
            <a:off x="609480" y="1604520"/>
            <a:ext cx="5354280" cy="397728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12" name="PlaceHolder 3"/>
          <p:cNvSpPr>
            <a:spLocks noGrp="1"/>
          </p:cNvSpPr>
          <p:nvPr>
            <p:ph/>
          </p:nvPr>
        </p:nvSpPr>
        <p:spPr>
          <a:xfrm>
            <a:off x="6231960" y="1604520"/>
            <a:ext cx="5354280" cy="397728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13"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Tree>
  </p:cSld>
</p:sldLayout>
</file>

<file path=ppt/slideLayouts/slideLayout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14" name="PlaceHolder 1"/>
          <p:cNvSpPr>
            <a:spLocks noGrp="1"/>
          </p:cNvSpPr>
          <p:nvPr>
            <p:ph type="subTitle"/>
          </p:nvPr>
        </p:nvSpPr>
        <p:spPr>
          <a:xfrm>
            <a:off x="727560" y="1080000"/>
            <a:ext cx="10972440" cy="5307840"/>
          </a:xfrm>
          <a:prstGeom prst="rect">
            <a:avLst/>
          </a:prstGeom>
          <a:noFill/>
          <a:ln w="0">
            <a:noFill/>
          </a:ln>
        </p:spPr>
        <p:txBody>
          <a:bodyPr lIns="0" rIns="0" tIns="0" bIns="0" anchor="ctr">
            <a:noAutofit/>
          </a:bodyPr>
          <a:p>
            <a:pPr algn="ctr">
              <a:buNone/>
            </a:pPr>
            <a:endParaRPr b="0" lang="sv-SE" sz="3200" spc="-1" strike="noStrike">
              <a:latin typeface="Arial"/>
            </a:endParaRPr>
          </a:p>
        </p:txBody>
      </p:sp>
    </p:spTree>
  </p:cSld>
</p:sldLayout>
</file>

<file path=ppt/slideLayouts/slideLayout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15"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16"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17" name="PlaceHolder 3"/>
          <p:cNvSpPr>
            <a:spLocks noGrp="1"/>
          </p:cNvSpPr>
          <p:nvPr>
            <p:ph/>
          </p:nvPr>
        </p:nvSpPr>
        <p:spPr>
          <a:xfrm>
            <a:off x="6231960" y="1604520"/>
            <a:ext cx="5354280" cy="397728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18" name="PlaceHolder 4"/>
          <p:cNvSpPr>
            <a:spLocks noGrp="1"/>
          </p:cNvSpPr>
          <p:nvPr>
            <p:ph/>
          </p:nvPr>
        </p:nvSpPr>
        <p:spPr>
          <a:xfrm>
            <a:off x="609480" y="368208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19"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20" name="PlaceHolder 2"/>
          <p:cNvSpPr>
            <a:spLocks noGrp="1"/>
          </p:cNvSpPr>
          <p:nvPr>
            <p:ph/>
          </p:nvPr>
        </p:nvSpPr>
        <p:spPr>
          <a:xfrm>
            <a:off x="609480" y="1604520"/>
            <a:ext cx="5354280" cy="397728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21"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22" name="PlaceHolder 4"/>
          <p:cNvSpPr>
            <a:spLocks noGrp="1"/>
          </p:cNvSpPr>
          <p:nvPr>
            <p:ph/>
          </p:nvPr>
        </p:nvSpPr>
        <p:spPr>
          <a:xfrm>
            <a:off x="6231960" y="368208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Layouts/slideLayout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23"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endParaRPr b="0" lang="en-US" sz="1800" spc="-1" strike="noStrike">
              <a:solidFill>
                <a:srgbClr val="000000"/>
              </a:solidFill>
              <a:latin typeface="Arial"/>
            </a:endParaRPr>
          </a:p>
        </p:txBody>
      </p:sp>
      <p:sp>
        <p:nvSpPr>
          <p:cNvPr id="24"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25"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
        <p:nvSpPr>
          <p:cNvPr id="26" name="PlaceHolder 4"/>
          <p:cNvSpPr>
            <a:spLocks noGrp="1"/>
          </p:cNvSpPr>
          <p:nvPr>
            <p:ph/>
          </p:nvPr>
        </p:nvSpPr>
        <p:spPr>
          <a:xfrm>
            <a:off x="609480" y="3682080"/>
            <a:ext cx="10972440" cy="1896840"/>
          </a:xfrm>
          <a:prstGeom prst="rect">
            <a:avLst/>
          </a:prstGeom>
          <a:noFill/>
          <a:ln w="0">
            <a:noFill/>
          </a:ln>
        </p:spPr>
        <p:txBody>
          <a:bodyPr lIns="0" rIns="0" tIns="0" bIns="0" anchor="t">
            <a:normAutofit/>
          </a:bodyPr>
          <a:p>
            <a:endParaRPr b="0" lang="en-US" sz="2800" spc="-1" strike="noStrike">
              <a:solidFill>
                <a:srgbClr val="000000"/>
              </a:solidFill>
              <a:latin typeface="Arial"/>
            </a:endParaRPr>
          </a:p>
        </p:txBody>
      </p:sp>
    </p:spTree>
  </p:cSld>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 Id="rId13" Type="http://schemas.openxmlformats.org/officeDocument/2006/relationships/slideLayout" Target="../slideLayouts/slideLayout12.xml"/>
</Relationships>
</file>

<file path=ppt/slideMasters/_rels/slideMaster2.xml.rels><?xml version="1.0" encoding="UTF-8"?>
<Relationships xmlns="http://schemas.openxmlformats.org/package/2006/relationships"><Relationship Id="rId1" Type="http://schemas.openxmlformats.org/officeDocument/2006/relationships/theme" Target="../theme/theme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 Id="rId11" Type="http://schemas.openxmlformats.org/officeDocument/2006/relationships/slideLayout" Target="../slideLayouts/slideLayout22.xml"/><Relationship Id="rId12" Type="http://schemas.openxmlformats.org/officeDocument/2006/relationships/slideLayout" Target="../slideLayouts/slideLayout23.xml"/><Relationship Id="rId13" Type="http://schemas.openxmlformats.org/officeDocument/2006/relationships/slideLayout" Target="../slideLayouts/slideLayout24.xml"/>
</Relationships>
</file>

<file path=ppt/slideMasters/slideMaster1.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0" name="Line 6"/>
          <p:cNvSpPr/>
          <p:nvPr/>
        </p:nvSpPr>
        <p:spPr>
          <a:xfrm>
            <a:off x="861480" y="628560"/>
            <a:ext cx="10362960" cy="1440"/>
          </a:xfrm>
          <a:prstGeom prst="line">
            <a:avLst/>
          </a:prstGeom>
          <a:ln w="12600">
            <a:solidFill>
              <a:srgbClr val="000000"/>
            </a:solidFill>
            <a:miter/>
          </a:ln>
        </p:spPr>
        <p:style>
          <a:lnRef idx="0"/>
          <a:fillRef idx="0"/>
          <a:effectRef idx="0"/>
          <a:fontRef idx="minor"/>
        </p:style>
      </p:sp>
      <p:sp>
        <p:nvSpPr>
          <p:cNvPr id="1" name="Rectangle 7"/>
          <p:cNvSpPr/>
          <p:nvPr/>
        </p:nvSpPr>
        <p:spPr>
          <a:xfrm>
            <a:off x="914760" y="6475320"/>
            <a:ext cx="471960" cy="182160"/>
          </a:xfrm>
          <a:prstGeom prst="rect">
            <a:avLst/>
          </a:prstGeom>
          <a:noFill/>
          <a:ln w="9525">
            <a:noFill/>
          </a:ln>
        </p:spPr>
        <p:style>
          <a:lnRef idx="0"/>
          <a:fillRef idx="0"/>
          <a:effectRef idx="0"/>
          <a:fontRef idx="minor"/>
        </p:style>
        <p:txBody>
          <a:bodyPr wrap="none" lIns="0" rIns="0" tIns="0" bIns="0" anchor="t">
            <a:sp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Agenda</a:t>
            </a:r>
            <a:endParaRPr b="0" lang="sv-SE" sz="1200" spc="-1" strike="noStrike">
              <a:latin typeface="Arial"/>
            </a:endParaRPr>
          </a:p>
        </p:txBody>
      </p:sp>
      <p:sp>
        <p:nvSpPr>
          <p:cNvPr id="2" name="Line 8"/>
          <p:cNvSpPr/>
          <p:nvPr/>
        </p:nvSpPr>
        <p:spPr>
          <a:xfrm>
            <a:off x="914400" y="6476760"/>
            <a:ext cx="10464480" cy="1800"/>
          </a:xfrm>
          <a:prstGeom prst="line">
            <a:avLst/>
          </a:prstGeom>
          <a:ln w="12600">
            <a:solidFill>
              <a:srgbClr val="000000"/>
            </a:solidFill>
            <a:miter/>
          </a:ln>
        </p:spPr>
        <p:style>
          <a:lnRef idx="0"/>
          <a:fillRef idx="0"/>
          <a:effectRef idx="0"/>
          <a:fontRef idx="minor"/>
        </p:style>
      </p:sp>
      <p:sp>
        <p:nvSpPr>
          <p:cNvPr id="3" name="Date Placeholder 3"/>
          <p:cNvSpPr/>
          <p:nvPr/>
        </p:nvSpPr>
        <p:spPr>
          <a:xfrm>
            <a:off x="6534000" y="357120"/>
            <a:ext cx="4665240" cy="270720"/>
          </a:xfrm>
          <a:prstGeom prst="rect">
            <a:avLst/>
          </a:prstGeom>
          <a:noFill/>
          <a:ln w="9525">
            <a:noFill/>
          </a:ln>
        </p:spPr>
        <p:style>
          <a:lnRef idx="0"/>
          <a:fillRef idx="0"/>
          <a:effectRef idx="0"/>
          <a:fontRef idx="minor"/>
        </p:style>
        <p:txBody>
          <a:bodyPr numCol="1" spcCol="0" lIns="0" rIns="0" tIns="0" bIns="0" anchor="b">
            <a:noAutofit/>
          </a:bodyPr>
          <a:p>
            <a:pPr algn="r">
              <a:lnSpc>
                <a:spcPct val="100000"/>
              </a:lnSpc>
              <a:buNone/>
              <a:tabLst>
                <a:tab algn="l" pos="0"/>
              </a:tabLst>
            </a:pPr>
            <a:r>
              <a:rPr b="1" lang="en-GB" sz="1800" spc="-1" strike="noStrike">
                <a:solidFill>
                  <a:srgbClr val="000000"/>
                </a:solidFill>
                <a:latin typeface="Times New Roman"/>
                <a:ea typeface="MS Gothic"/>
              </a:rPr>
              <a:t>doc.: IEEE 802.18-22/0084r2</a:t>
            </a:r>
            <a:endParaRPr b="0" lang="sv-SE" sz="1800" spc="-1" strike="noStrike">
              <a:latin typeface="Arial"/>
            </a:endParaRPr>
          </a:p>
        </p:txBody>
      </p:sp>
      <p:sp>
        <p:nvSpPr>
          <p:cNvPr id="4" name="PlaceHolder 1"/>
          <p:cNvSpPr>
            <a:spLocks noGrp="1"/>
          </p:cNvSpPr>
          <p:nvPr>
            <p:ph type="title"/>
          </p:nvPr>
        </p:nvSpPr>
        <p:spPr>
          <a:xfrm>
            <a:off x="367560" y="1620000"/>
            <a:ext cx="10972440" cy="1144800"/>
          </a:xfrm>
          <a:prstGeom prst="rect">
            <a:avLst/>
          </a:prstGeom>
          <a:noFill/>
          <a:ln w="0">
            <a:noFill/>
          </a:ln>
        </p:spPr>
        <p:txBody>
          <a:bodyPr lIns="0" rIns="0" tIns="0" bIns="0" anchor="ctr">
            <a:noAutofit/>
          </a:bodyPr>
          <a:p>
            <a:r>
              <a:rPr b="0" lang="en-US" sz="1800" spc="-1" strike="noStrike">
                <a:solidFill>
                  <a:srgbClr val="000000"/>
                </a:solidFill>
                <a:latin typeface="Arial"/>
              </a:rPr>
              <a:t>Klicka för att redigera rubriktextens format</a:t>
            </a:r>
            <a:endParaRPr b="0" lang="en-US" sz="1800" spc="-1" strike="noStrike">
              <a:solidFill>
                <a:srgbClr val="000000"/>
              </a:solidFill>
              <a:latin typeface="Arial"/>
            </a:endParaRPr>
          </a:p>
        </p:txBody>
      </p:sp>
      <p:sp>
        <p:nvSpPr>
          <p:cNvPr id="5" name="PlaceHolder 2"/>
          <p:cNvSpPr>
            <a:spLocks noGrp="1"/>
          </p:cNvSpPr>
          <p:nvPr>
            <p:ph type="body"/>
          </p:nvPr>
        </p:nvSpPr>
        <p:spPr>
          <a:xfrm>
            <a:off x="609480" y="1604520"/>
            <a:ext cx="10972440" cy="3977280"/>
          </a:xfrm>
          <a:prstGeom prst="rect">
            <a:avLst/>
          </a:prstGeom>
          <a:noFill/>
          <a:ln w="0">
            <a:noFill/>
          </a:ln>
        </p:spPr>
        <p:txBody>
          <a:bodyPr lIns="0" rIns="0" tIns="0" bIns="0" anchor="t">
            <a:normAutofit/>
          </a:bodyPr>
          <a:p>
            <a:pPr marL="432000" indent="-324000">
              <a:spcBef>
                <a:spcPts val="1417"/>
              </a:spcBef>
              <a:buClr>
                <a:srgbClr val="000000"/>
              </a:buClr>
              <a:buSzPct val="45000"/>
              <a:buFont typeface="Wingdings" charset="2"/>
              <a:buChar char=""/>
            </a:pPr>
            <a:r>
              <a:rPr b="0" lang="en-US" sz="2800" spc="-1" strike="noStrike">
                <a:solidFill>
                  <a:srgbClr val="000000"/>
                </a:solidFill>
                <a:latin typeface="Arial"/>
              </a:rPr>
              <a:t>Klicka för att redigera dispositionstextens format</a:t>
            </a:r>
            <a:endParaRPr b="0" lang="en-US" sz="28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n-US" sz="2000" spc="-1" strike="noStrike">
                <a:solidFill>
                  <a:srgbClr val="000000"/>
                </a:solidFill>
                <a:latin typeface="Arial"/>
              </a:rPr>
              <a:t>Andra dispositionsnivån</a:t>
            </a:r>
            <a:endParaRPr b="0" lang="en-US" sz="20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n-US" sz="1800" spc="-1" strike="noStrike">
                <a:solidFill>
                  <a:srgbClr val="000000"/>
                </a:solidFill>
                <a:latin typeface="Arial"/>
              </a:rPr>
              <a:t>Tredje dispositionsnivån</a:t>
            </a:r>
            <a:endParaRPr b="0" lang="en-US" sz="18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n-US" sz="1800" spc="-1" strike="noStrike">
                <a:solidFill>
                  <a:srgbClr val="000000"/>
                </a:solidFill>
                <a:latin typeface="Arial"/>
              </a:rPr>
              <a:t>Fjärde dispositionsnivån</a:t>
            </a:r>
            <a:endParaRPr b="0" lang="en-US" sz="18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n-US" sz="2000" spc="-1" strike="noStrike">
                <a:solidFill>
                  <a:srgbClr val="000000"/>
                </a:solidFill>
                <a:latin typeface="Arial"/>
              </a:rPr>
              <a:t>Femte dispositionsnivån</a:t>
            </a:r>
            <a:endParaRPr b="0" lang="en-US" sz="20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n-US" sz="2000" spc="-1" strike="noStrike">
                <a:solidFill>
                  <a:srgbClr val="000000"/>
                </a:solidFill>
                <a:latin typeface="Arial"/>
              </a:rPr>
              <a:t>Sjätte dispositionsnivån</a:t>
            </a:r>
            <a:endParaRPr b="0" lang="en-US" sz="20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n-US" sz="2000" spc="-1" strike="noStrike">
                <a:solidFill>
                  <a:srgbClr val="000000"/>
                </a:solidFill>
                <a:latin typeface="Arial"/>
              </a:rPr>
              <a:t>Sjunde dispositionsnivån</a:t>
            </a:r>
            <a:endParaRPr b="0" lang="en-US" sz="2000" spc="-1" strike="noStrike">
              <a:solidFill>
                <a:srgbClr val="000000"/>
              </a:solidFill>
              <a:latin typeface="Arial"/>
            </a:endParaRPr>
          </a:p>
        </p:txBody>
      </p:sp>
    </p:spTree>
  </p:cSld>
  <p:clrMap bg1="lt1" bg2="lt2" tx1="dk1" tx2="dk2" accent1="accent1" accent2="accent2" accent3="accent3" accent4="accent4" accent5="accent5" accent6="accent6" hlink="hlink" folHlink="folHlink"/>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sldMaster>
</file>

<file path=ppt/slideMasters/slideMaster2.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42" name="Line 6"/>
          <p:cNvSpPr/>
          <p:nvPr/>
        </p:nvSpPr>
        <p:spPr>
          <a:xfrm>
            <a:off x="861480" y="628560"/>
            <a:ext cx="10362960" cy="1440"/>
          </a:xfrm>
          <a:prstGeom prst="line">
            <a:avLst/>
          </a:prstGeom>
          <a:ln w="12600">
            <a:solidFill>
              <a:srgbClr val="000000"/>
            </a:solidFill>
            <a:miter/>
          </a:ln>
        </p:spPr>
        <p:style>
          <a:lnRef idx="0"/>
          <a:fillRef idx="0"/>
          <a:effectRef idx="0"/>
          <a:fontRef idx="minor"/>
        </p:style>
      </p:sp>
      <p:sp>
        <p:nvSpPr>
          <p:cNvPr id="43" name="Rectangle 7"/>
          <p:cNvSpPr/>
          <p:nvPr/>
        </p:nvSpPr>
        <p:spPr>
          <a:xfrm>
            <a:off x="914760" y="6475320"/>
            <a:ext cx="471960" cy="182160"/>
          </a:xfrm>
          <a:prstGeom prst="rect">
            <a:avLst/>
          </a:prstGeom>
          <a:noFill/>
          <a:ln w="9525">
            <a:noFill/>
          </a:ln>
        </p:spPr>
        <p:style>
          <a:lnRef idx="0"/>
          <a:fillRef idx="0"/>
          <a:effectRef idx="0"/>
          <a:fontRef idx="minor"/>
        </p:style>
        <p:txBody>
          <a:bodyPr wrap="none" lIns="0" rIns="0" tIns="0" bIns="0" anchor="t">
            <a:sp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Agenda</a:t>
            </a:r>
            <a:endParaRPr b="0" lang="sv-SE" sz="1200" spc="-1" strike="noStrike">
              <a:latin typeface="Arial"/>
            </a:endParaRPr>
          </a:p>
        </p:txBody>
      </p:sp>
      <p:sp>
        <p:nvSpPr>
          <p:cNvPr id="44" name="Line 8"/>
          <p:cNvSpPr/>
          <p:nvPr/>
        </p:nvSpPr>
        <p:spPr>
          <a:xfrm>
            <a:off x="914400" y="6476760"/>
            <a:ext cx="10464480" cy="1800"/>
          </a:xfrm>
          <a:prstGeom prst="line">
            <a:avLst/>
          </a:prstGeom>
          <a:ln w="12600">
            <a:solidFill>
              <a:srgbClr val="000000"/>
            </a:solidFill>
            <a:miter/>
          </a:ln>
        </p:spPr>
        <p:style>
          <a:lnRef idx="0"/>
          <a:fillRef idx="0"/>
          <a:effectRef idx="0"/>
          <a:fontRef idx="minor"/>
        </p:style>
      </p:sp>
      <p:sp>
        <p:nvSpPr>
          <p:cNvPr id="45" name="Date Placeholder 3"/>
          <p:cNvSpPr/>
          <p:nvPr/>
        </p:nvSpPr>
        <p:spPr>
          <a:xfrm>
            <a:off x="6534000" y="357120"/>
            <a:ext cx="4665240" cy="270720"/>
          </a:xfrm>
          <a:prstGeom prst="rect">
            <a:avLst/>
          </a:prstGeom>
          <a:noFill/>
          <a:ln w="9525">
            <a:noFill/>
          </a:ln>
        </p:spPr>
        <p:style>
          <a:lnRef idx="0"/>
          <a:fillRef idx="0"/>
          <a:effectRef idx="0"/>
          <a:fontRef idx="minor"/>
        </p:style>
        <p:txBody>
          <a:bodyPr numCol="1" spcCol="0" lIns="0" rIns="0" tIns="0" bIns="0" anchor="b">
            <a:noAutofit/>
          </a:bodyPr>
          <a:p>
            <a:pPr algn="r">
              <a:lnSpc>
                <a:spcPct val="100000"/>
              </a:lnSpc>
              <a:buNone/>
              <a:tabLst>
                <a:tab algn="l" pos="0"/>
              </a:tabLst>
            </a:pPr>
            <a:r>
              <a:rPr b="1" lang="en-GB" sz="1800" spc="-1" strike="noStrike">
                <a:solidFill>
                  <a:srgbClr val="000000"/>
                </a:solidFill>
                <a:latin typeface="Times New Roman"/>
                <a:ea typeface="MS Gothic"/>
              </a:rPr>
              <a:t>doc.: IEEE 802.18-22/0084r2</a:t>
            </a:r>
            <a:endParaRPr b="0" lang="sv-SE" sz="1800" spc="-1" strike="noStrike">
              <a:latin typeface="Arial"/>
            </a:endParaRPr>
          </a:p>
        </p:txBody>
      </p:sp>
      <p:sp>
        <p:nvSpPr>
          <p:cNvPr id="46" name="PlaceHolder 1"/>
          <p:cNvSpPr>
            <a:spLocks noGrp="1"/>
          </p:cNvSpPr>
          <p:nvPr>
            <p:ph type="title"/>
          </p:nvPr>
        </p:nvSpPr>
        <p:spPr>
          <a:xfrm>
            <a:off x="727560" y="1080000"/>
            <a:ext cx="10972440" cy="1144800"/>
          </a:xfrm>
          <a:prstGeom prst="rect">
            <a:avLst/>
          </a:prstGeom>
          <a:noFill/>
          <a:ln w="0">
            <a:noFill/>
          </a:ln>
        </p:spPr>
        <p:txBody>
          <a:bodyPr lIns="0" rIns="0" tIns="0" bIns="0" anchor="ctr">
            <a:noAutofit/>
          </a:bodyPr>
          <a:p>
            <a:r>
              <a:rPr b="0" lang="en-US" sz="1800" spc="-1" strike="noStrike">
                <a:solidFill>
                  <a:srgbClr val="000000"/>
                </a:solidFill>
                <a:latin typeface="Arial"/>
              </a:rPr>
              <a:t>Klicka för att redigera rubriktextens format</a:t>
            </a:r>
            <a:endParaRPr b="0" lang="en-US" sz="1800" spc="-1" strike="noStrike">
              <a:solidFill>
                <a:srgbClr val="000000"/>
              </a:solidFill>
              <a:latin typeface="Arial"/>
            </a:endParaRPr>
          </a:p>
        </p:txBody>
      </p:sp>
      <p:sp>
        <p:nvSpPr>
          <p:cNvPr id="47" name="PlaceHolder 2"/>
          <p:cNvSpPr>
            <a:spLocks noGrp="1"/>
          </p:cNvSpPr>
          <p:nvPr>
            <p:ph type="body"/>
          </p:nvPr>
        </p:nvSpPr>
        <p:spPr>
          <a:xfrm>
            <a:off x="609480" y="1604520"/>
            <a:ext cx="10972440" cy="3977280"/>
          </a:xfrm>
          <a:prstGeom prst="rect">
            <a:avLst/>
          </a:prstGeom>
          <a:noFill/>
          <a:ln w="0">
            <a:noFill/>
          </a:ln>
        </p:spPr>
        <p:txBody>
          <a:bodyPr lIns="0" rIns="0" tIns="0" bIns="0" anchor="t">
            <a:normAutofit/>
          </a:bodyPr>
          <a:p>
            <a:pPr marL="432000" indent="-324000">
              <a:spcBef>
                <a:spcPts val="1417"/>
              </a:spcBef>
              <a:buClr>
                <a:srgbClr val="000000"/>
              </a:buClr>
              <a:buSzPct val="45000"/>
              <a:buFont typeface="Wingdings" charset="2"/>
              <a:buChar char=""/>
            </a:pPr>
            <a:r>
              <a:rPr b="0" lang="en-US" sz="2800" spc="-1" strike="noStrike">
                <a:solidFill>
                  <a:srgbClr val="000000"/>
                </a:solidFill>
                <a:latin typeface="Arial"/>
              </a:rPr>
              <a:t>Klicka för att redigera dispositionstextens format</a:t>
            </a:r>
            <a:endParaRPr b="0" lang="en-US" sz="28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n-US" sz="2000" spc="-1" strike="noStrike">
                <a:solidFill>
                  <a:srgbClr val="000000"/>
                </a:solidFill>
                <a:latin typeface="Arial"/>
              </a:rPr>
              <a:t>Andra dispositionsnivån</a:t>
            </a:r>
            <a:endParaRPr b="0" lang="en-US" sz="20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n-US" sz="1800" spc="-1" strike="noStrike">
                <a:solidFill>
                  <a:srgbClr val="000000"/>
                </a:solidFill>
                <a:latin typeface="Arial"/>
              </a:rPr>
              <a:t>Tredje dispositionsnivån</a:t>
            </a:r>
            <a:endParaRPr b="0" lang="en-US" sz="18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n-US" sz="1800" spc="-1" strike="noStrike">
                <a:solidFill>
                  <a:srgbClr val="000000"/>
                </a:solidFill>
                <a:latin typeface="Arial"/>
              </a:rPr>
              <a:t>Fjärde dispositionsnivån</a:t>
            </a:r>
            <a:endParaRPr b="0" lang="en-US" sz="18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n-US" sz="2000" spc="-1" strike="noStrike">
                <a:solidFill>
                  <a:srgbClr val="000000"/>
                </a:solidFill>
                <a:latin typeface="Arial"/>
              </a:rPr>
              <a:t>Femte dispositionsnivån</a:t>
            </a:r>
            <a:endParaRPr b="0" lang="en-US" sz="20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n-US" sz="2000" spc="-1" strike="noStrike">
                <a:solidFill>
                  <a:srgbClr val="000000"/>
                </a:solidFill>
                <a:latin typeface="Arial"/>
              </a:rPr>
              <a:t>Sjätte dispositionsnivån</a:t>
            </a:r>
            <a:endParaRPr b="0" lang="en-US" sz="20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n-US" sz="2000" spc="-1" strike="noStrike">
                <a:solidFill>
                  <a:srgbClr val="000000"/>
                </a:solidFill>
                <a:latin typeface="Arial"/>
              </a:rPr>
              <a:t>Sjunde dispositionsnivån</a:t>
            </a:r>
            <a:endParaRPr b="0" lang="en-US" sz="2000" spc="-1" strike="noStrike">
              <a:solidFill>
                <a:srgbClr val="000000"/>
              </a:solidFill>
              <a:latin typeface="Arial"/>
            </a:endParaRPr>
          </a:p>
        </p:txBody>
      </p:sp>
    </p:spTree>
  </p:cSld>
  <p:clrMap bg1="lt1" bg2="lt2" tx1="dk1" tx2="dk2" accent1="accent1" accent2="accent2" accent3="accent3" accent4="accent4" accent5="accent5" accent6="accent6" hlink="hlink" folHlink="folHlink"/>
  <p:sldLayoutIdLst>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Lst>
</p:sldMaster>
</file>

<file path=ppt/slides/_rels/slide1.xml.rels><?xml version="1.0" encoding="UTF-8"?>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
</Relationships>
</file>

<file path=ppt/slides/_rels/slide10.xml.rels><?xml version="1.0" encoding="UTF-8"?>
<Relationships xmlns="http://schemas.openxmlformats.org/package/2006/relationships"><Relationship Id="rId1" Type="http://schemas.openxmlformats.org/officeDocument/2006/relationships/hyperlink" Target="https://mentor.ieee.org/802.18/dcn/22/18-22-0082-04-ISUS-minutes-teleconference-25-july-2022.docx" TargetMode="External"/><Relationship Id="rId2" Type="http://schemas.openxmlformats.org/officeDocument/2006/relationships/slideLayout" Target="../slideLayouts/slideLayout13.xml"/><Relationship Id="rId3" Type="http://schemas.openxmlformats.org/officeDocument/2006/relationships/notesSlide" Target="../notesSlides/notesSlide10.xml"/>
</Relationships>
</file>

<file path=ppt/slides/_rels/slide11.xml.rels><?xml version="1.0" encoding="UTF-8"?>
<Relationships xmlns="http://schemas.openxmlformats.org/package/2006/relationships"><Relationship Id="rId1" Type="http://schemas.openxmlformats.org/officeDocument/2006/relationships/hyperlink" Target="https://mentor.ieee.org/802.18/dcn/22/18-22-0085-00-ISUS-isus-document-mark-up.docx" TargetMode="External"/><Relationship Id="rId2" Type="http://schemas.openxmlformats.org/officeDocument/2006/relationships/slideLayout" Target="../slideLayouts/slideLayout13.xml"/><Relationship Id="rId3" Type="http://schemas.openxmlformats.org/officeDocument/2006/relationships/notesSlide" Target="../notesSlides/notesSlide11.xml"/>
</Relationships>
</file>

<file path=ppt/slides/_rels/slide12.xml.rels><?xml version="1.0" encoding="UTF-8"?>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2.xml"/>
</Relationships>
</file>

<file path=ppt/slides/_rels/slide13.xml.rels><?xml version="1.0" encoding="UTF-8"?>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3.xml"/>
</Relationships>
</file>

<file path=ppt/slides/_rels/slide14.xml.rels><?xml version="1.0" encoding="UTF-8"?>
<Relationships xmlns="http://schemas.openxmlformats.org/package/2006/relationships"><Relationship Id="rId1" Type="http://schemas.openxmlformats.org/officeDocument/2006/relationships/hyperlink" Target="https://mentor.ieee.org/802.18/dcn/16/18-16-0038-24-0000-teleconference-call-in-info.pptx" TargetMode="External"/><Relationship Id="rId2" Type="http://schemas.openxmlformats.org/officeDocument/2006/relationships/hyperlink" Target="https://calendar.google.com/calendar/u/0/embed?src=c2gedttabtbj4bps23j4847004@group.calendar.google.com&amp;ctz=America/New_York&amp;pli=1" TargetMode="External"/><Relationship Id="rId3" Type="http://schemas.openxmlformats.org/officeDocument/2006/relationships/slideLayout" Target="../slideLayouts/slideLayout13.xml"/><Relationship Id="rId4" Type="http://schemas.openxmlformats.org/officeDocument/2006/relationships/notesSlide" Target="../notesSlides/notesSlide14.xml"/>
</Relationships>
</file>

<file path=ppt/slides/_rels/slide2.xml.rels><?xml version="1.0" encoding="UTF-8"?>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
</Relationships>
</file>

<file path=ppt/slides/_rels/slide3.xml.rels><?xml version="1.0" encoding="UTF-8"?>
<Relationships xmlns="http://schemas.openxmlformats.org/package/2006/relationships"><Relationship Id="rId1" Type="http://schemas.openxmlformats.org/officeDocument/2006/relationships/hyperlink" Target="https://standards.ieee.org/faqs/affiliation/" TargetMode="External"/><Relationship Id="rId2" Type="http://schemas.openxmlformats.org/officeDocument/2006/relationships/hyperlink" Target="https://standards.ieee.org/wp-content/uploads/2022/02/antitrust.pdf" TargetMode="External"/><Relationship Id="rId3" Type="http://schemas.openxmlformats.org/officeDocument/2006/relationships/hyperlink" Target="http://www.ieee802.org/devdocs.shtml" TargetMode="External"/><Relationship Id="rId4" Type="http://schemas.openxmlformats.org/officeDocument/2006/relationships/hyperlink" Target="https://standards.ieee.org/about/sasb/patcom/materials.html" TargetMode="External"/><Relationship Id="rId5" Type="http://schemas.openxmlformats.org/officeDocument/2006/relationships/hyperlink" Target="https://standards.ieee.org/faqs/copyrights/#1" TargetMode="External"/><Relationship Id="rId6" Type="http://schemas.openxmlformats.org/officeDocument/2006/relationships/hyperlink" Target="https://standards.ieee.org/about/policies/opman/" TargetMode="External"/><Relationship Id="rId7" Type="http://schemas.openxmlformats.org/officeDocument/2006/relationships/slideLayout" Target="../slideLayouts/slideLayout1.xml"/><Relationship Id="rId8" Type="http://schemas.openxmlformats.org/officeDocument/2006/relationships/notesSlide" Target="../notesSlides/notesSlide3.xml"/>
</Relationships>
</file>

<file path=ppt/slides/_rels/slide4.xml.rels><?xml version="1.0" encoding="UTF-8"?>
<Relationships xmlns="http://schemas.openxmlformats.org/package/2006/relationships"><Relationship Id="rId1" Type="http://schemas.openxmlformats.org/officeDocument/2006/relationships/hyperlink" Target="https://standards.ieee.org/wp-content/uploads/2022/02/antitrust.pdf" TargetMode="External"/><Relationship Id="rId2" Type="http://schemas.openxmlformats.org/officeDocument/2006/relationships/hyperlink" Target="mailto:patcom@ieee.org" TargetMode="External"/><Relationship Id="rId3" Type="http://schemas.openxmlformats.org/officeDocument/2006/relationships/slideLayout" Target="../slideLayouts/slideLayout1.xml"/><Relationship Id="rId4" Type="http://schemas.openxmlformats.org/officeDocument/2006/relationships/notesSlide" Target="../notesSlides/notesSlide4.xml"/>
</Relationships>
</file>

<file path=ppt/slides/_rels/slide5.xml.rels><?xml version="1.0" encoding="UTF-8"?>
<Relationships xmlns="http://schemas.openxmlformats.org/package/2006/relationships"><Relationship Id="rId1" Type="http://schemas.openxmlformats.org/officeDocument/2006/relationships/hyperlink" Target="https://www.ieee.org/about/corporate/governance/p7-8.html" TargetMode="External"/><Relationship Id="rId2" Type="http://schemas.openxmlformats.org/officeDocument/2006/relationships/hyperlink" Target="https://www.ieee.org/about/corporate/governance/p7-8.html" TargetMode="External"/><Relationship Id="rId3" Type="http://schemas.openxmlformats.org/officeDocument/2006/relationships/hyperlink" Target="https://www.ieee.org/about/corporate/governance/p7-8.html" TargetMode="External"/><Relationship Id="rId4" Type="http://schemas.openxmlformats.org/officeDocument/2006/relationships/hyperlink" Target="https://www.ieee.org/content/dam/ieee-org/ieee/web/org/about/ieee_code_of_conduct.pdf" TargetMode="External"/><Relationship Id="rId5" Type="http://schemas.openxmlformats.org/officeDocument/2006/relationships/hyperlink" Target="https://www.ieee.org/content/dam/ieee-org/ieee/web/org/about/ieee_code_of_conduct.pdf" TargetMode="External"/><Relationship Id="rId6" Type="http://schemas.openxmlformats.org/officeDocument/2006/relationships/hyperlink" Target="https://www.ieee.org/content/dam/ieee-org/ieee/web/org/about/ieee_code_of_conduct.pdf" TargetMode="External"/><Relationship Id="rId7" Type="http://schemas.openxmlformats.org/officeDocument/2006/relationships/hyperlink" Target="http://www.ieee.org/about/corporate/governance" TargetMode="External"/><Relationship Id="rId8" Type="http://schemas.openxmlformats.org/officeDocument/2006/relationships/slideLayout" Target="../slideLayouts/slideLayout13.xml"/>
</Relationships>
</file>

<file path=ppt/slides/_rels/slide6.xml.rels><?xml version="1.0" encoding="UTF-8"?>
<Relationships xmlns="http://schemas.openxmlformats.org/package/2006/relationships"><Relationship Id="rId1" Type="http://schemas.openxmlformats.org/officeDocument/2006/relationships/hyperlink" Target="https://standards.ieee.org/about/policies/bylaws/" TargetMode="External"/><Relationship Id="rId2" Type="http://schemas.openxmlformats.org/officeDocument/2006/relationships/slideLayout" Target="../slideLayouts/slideLayout13.xml"/>
</Relationships>
</file>

<file path=ppt/slides/_rels/slide7.xml.rels><?xml version="1.0" encoding="UTF-8"?>
<Relationships xmlns="http://schemas.openxmlformats.org/package/2006/relationships"><Relationship Id="rId1" Type="http://schemas.openxmlformats.org/officeDocument/2006/relationships/hyperlink" Target="https://standards.ieee.org/about/policies/bylaws/" TargetMode="External"/><Relationship Id="rId2" Type="http://schemas.openxmlformats.org/officeDocument/2006/relationships/slideLayout" Target="../slideLayouts/slideLayout13.xml"/>
</Relationships>
</file>

<file path=ppt/slides/_rels/slide8.xml.rels><?xml version="1.0" encoding="UTF-8"?>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8.xml"/>
</Relationships>
</file>

<file path=ppt/slides/_rels/slide9.xml.rels><?xml version="1.0" encoding="UTF-8"?>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9.xml"/>
</Relationships>
</file>

<file path=ppt/slides/slide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0" name="PlaceHolder 1"/>
          <p:cNvSpPr>
            <a:spLocks noGrp="1"/>
          </p:cNvSpPr>
          <p:nvPr>
            <p:ph type="dt"/>
          </p:nvPr>
        </p:nvSpPr>
        <p:spPr>
          <a:xfrm>
            <a:off x="897120" y="336600"/>
            <a:ext cx="230112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91" name="PlaceHolder 2"/>
          <p:cNvSpPr>
            <a:spLocks noGrp="1"/>
          </p:cNvSpPr>
          <p:nvPr>
            <p:ph type="sldNum"/>
          </p:nvPr>
        </p:nvSpPr>
        <p:spPr>
          <a:xfrm>
            <a:off x="5689440" y="6475320"/>
            <a:ext cx="80640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Slide </a:t>
            </a:r>
            <a:fld id="{8B268C97-E0B3-4DA5-BC9C-D7FE03B6E20E}" type="slidenum">
              <a:rPr b="0" lang="en-GB" sz="1200" spc="-1" strike="noStrike">
                <a:solidFill>
                  <a:srgbClr val="000000"/>
                </a:solidFill>
                <a:latin typeface="Times New Roman"/>
                <a:ea typeface="MS Gothic"/>
              </a:rPr>
              <a:t>&lt;nummer&gt;</a:t>
            </a:fld>
            <a:endParaRPr b="0" lang="sv-SE" sz="1200" spc="-1" strike="noStrike">
              <a:latin typeface="Times New Roman"/>
            </a:endParaRPr>
          </a:p>
        </p:txBody>
      </p:sp>
      <p:sp>
        <p:nvSpPr>
          <p:cNvPr id="92" name="PlaceHolder 3"/>
          <p:cNvSpPr>
            <a:spLocks noGrp="1"/>
          </p:cNvSpPr>
          <p:nvPr>
            <p:ph type="title"/>
          </p:nvPr>
        </p:nvSpPr>
        <p:spPr>
          <a:xfrm>
            <a:off x="3505320" y="1436040"/>
            <a:ext cx="7770240" cy="1064520"/>
          </a:xfrm>
          <a:prstGeom prst="rect">
            <a:avLst/>
          </a:prstGeom>
          <a:noFill/>
          <a:ln w="9360">
            <a:noFill/>
          </a:ln>
        </p:spPr>
        <p:txBody>
          <a:bodyPr numCol="1" spcCol="0" lIns="92160" rIns="92160" tIns="46080" bIns="46080" anchor="ctr">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3200" spc="-1" strike="noStrike">
                <a:solidFill>
                  <a:srgbClr val="000000"/>
                </a:solidFill>
                <a:latin typeface="Times New Roman"/>
                <a:ea typeface="MS Gothic"/>
              </a:rPr>
              <a:t>IEEE 802.18 RR-TAG</a:t>
            </a:r>
            <a:br/>
            <a:r>
              <a:rPr b="1" lang="en-US" sz="3200" spc="-1" strike="noStrike">
                <a:solidFill>
                  <a:srgbClr val="000000"/>
                </a:solidFill>
                <a:latin typeface="Times New Roman"/>
                <a:ea typeface="MS Gothic"/>
              </a:rPr>
              <a:t>ISUS Ad-hoc Agenda</a:t>
            </a:r>
            <a:endParaRPr b="0" lang="en-US" sz="3200" spc="-1" strike="noStrike">
              <a:solidFill>
                <a:srgbClr val="000000"/>
              </a:solidFill>
              <a:latin typeface="Arial"/>
            </a:endParaRPr>
          </a:p>
        </p:txBody>
      </p:sp>
      <p:sp>
        <p:nvSpPr>
          <p:cNvPr id="93" name="PlaceHolder 4"/>
          <p:cNvSpPr>
            <a:spLocks noGrp="1"/>
          </p:cNvSpPr>
          <p:nvPr>
            <p:ph/>
          </p:nvPr>
        </p:nvSpPr>
        <p:spPr>
          <a:xfrm>
            <a:off x="3505320" y="2502720"/>
            <a:ext cx="7770240" cy="769320"/>
          </a:xfrm>
          <a:prstGeom prst="rect">
            <a:avLst/>
          </a:prstGeom>
          <a:noFill/>
          <a:ln w="9360">
            <a:noFill/>
          </a:ln>
        </p:spPr>
        <p:txBody>
          <a:bodyPr numCol="1" spcCol="0" lIns="92160" rIns="92160" tIns="46080" bIns="46080" anchor="t">
            <a:noAutofit/>
          </a:bodyPr>
          <a:p>
            <a:pPr marL="343080" indent="-343080" algn="r">
              <a:lnSpc>
                <a:spcPct val="100000"/>
              </a:lnSpc>
              <a:spcBef>
                <a:spcPts val="499"/>
              </a:spcBef>
              <a:buNone/>
              <a:tabLst>
                <a:tab algn="l" pos="0"/>
              </a:tabLst>
            </a:pPr>
            <a:r>
              <a:rPr b="1" lang="en-GB" sz="2000" spc="-1" strike="noStrike">
                <a:solidFill>
                  <a:srgbClr val="000000"/>
                </a:solidFill>
                <a:latin typeface="Times New Roman"/>
                <a:ea typeface="MS Gothic"/>
              </a:rPr>
              <a:t>Date: </a:t>
            </a:r>
            <a:r>
              <a:rPr b="0" lang="en-GB" sz="2000" spc="-1" strike="noStrike">
                <a:solidFill>
                  <a:srgbClr val="000000"/>
                </a:solidFill>
                <a:latin typeface="Times New Roman"/>
                <a:ea typeface="MS Gothic"/>
              </a:rPr>
              <a:t>1 August 2022</a:t>
            </a:r>
            <a:endParaRPr b="0" lang="en-US" sz="2000" spc="-1" strike="noStrike">
              <a:solidFill>
                <a:srgbClr val="000000"/>
              </a:solidFill>
              <a:latin typeface="Arial"/>
            </a:endParaRPr>
          </a:p>
        </p:txBody>
      </p:sp>
      <p:sp>
        <p:nvSpPr>
          <p:cNvPr id="94" name="Rectangle 1"/>
          <p:cNvSpPr/>
          <p:nvPr/>
        </p:nvSpPr>
        <p:spPr>
          <a:xfrm>
            <a:off x="3124080" y="4340880"/>
            <a:ext cx="1445760" cy="378720"/>
          </a:xfrm>
          <a:prstGeom prst="rect">
            <a:avLst/>
          </a:prstGeom>
          <a:noFill/>
          <a:ln w="9525">
            <a:noFill/>
          </a:ln>
        </p:spPr>
        <p:style>
          <a:lnRef idx="0"/>
          <a:fillRef idx="0"/>
          <a:effectRef idx="0"/>
          <a:fontRef idx="minor"/>
        </p:style>
        <p:txBody>
          <a:bodyPr lIns="92160" rIns="92160" tIns="46080" bIns="46080" anchor="t">
            <a:noAutofit/>
          </a:bodyPr>
          <a:p>
            <a:pPr>
              <a:lnSpc>
                <a:spcPct val="100000"/>
              </a:lnSpc>
              <a:spcBef>
                <a:spcPts val="499"/>
              </a:spcBef>
              <a:buNone/>
              <a:tabLst>
                <a:tab algn="l" pos="343080"/>
                <a:tab algn="l" pos="1257480"/>
                <a:tab algn="l" pos="2171880"/>
                <a:tab algn="l" pos="3086280"/>
                <a:tab algn="l" pos="4000680"/>
                <a:tab algn="l" pos="4915080"/>
                <a:tab algn="l" pos="5829480"/>
                <a:tab algn="l" pos="6743880"/>
                <a:tab algn="l" pos="7658280"/>
                <a:tab algn="l" pos="8572680"/>
                <a:tab algn="l" pos="9487080"/>
                <a:tab algn="l" pos="10401480"/>
              </a:tabLst>
            </a:pPr>
            <a:r>
              <a:rPr b="1" lang="en-GB" sz="2000" spc="-1" strike="noStrike">
                <a:solidFill>
                  <a:srgbClr val="000000"/>
                </a:solidFill>
                <a:latin typeface="Times New Roman"/>
                <a:ea typeface="MS Gothic"/>
              </a:rPr>
              <a:t>Authors:</a:t>
            </a:r>
            <a:endParaRPr b="0" lang="sv-SE" sz="2000" spc="-1" strike="noStrike">
              <a:latin typeface="Arial"/>
            </a:endParaRPr>
          </a:p>
        </p:txBody>
      </p:sp>
      <p:graphicFrame>
        <p:nvGraphicFramePr>
          <p:cNvPr id="95" name="Table 138"/>
          <p:cNvGraphicFramePr/>
          <p:nvPr/>
        </p:nvGraphicFramePr>
        <p:xfrm>
          <a:off x="3362400" y="5063040"/>
          <a:ext cx="7763040" cy="664560"/>
        </p:xfrm>
        <a:graphic>
          <a:graphicData uri="http://schemas.openxmlformats.org/drawingml/2006/table">
            <a:tbl>
              <a:tblPr/>
              <a:tblGrid>
                <a:gridCol w="2006280"/>
                <a:gridCol w="1693440"/>
                <a:gridCol w="4063680"/>
              </a:tblGrid>
              <a:tr h="336960">
                <a:tc>
                  <a:txBody>
                    <a:bodyPr lIns="90000" rIns="90000" anchor="t">
                      <a:noAutofit/>
                    </a:bodyPr>
                    <a:p>
                      <a:pPr>
                        <a:lnSpc>
                          <a:spcPct val="100000"/>
                        </a:lnSpc>
                        <a:buNone/>
                      </a:pPr>
                      <a:r>
                        <a:rPr b="1" lang="sv-SE" sz="1300" spc="-1" strike="noStrike">
                          <a:solidFill>
                            <a:srgbClr val="000000"/>
                          </a:solidFill>
                          <a:latin typeface="DejaVu Serif"/>
                          <a:ea typeface="DejaVu Sans"/>
                        </a:rPr>
                        <a:t>Name</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c>
                  <a:txBody>
                    <a:bodyPr lIns="90000" rIns="90000" anchor="t">
                      <a:noAutofit/>
                    </a:bodyPr>
                    <a:p>
                      <a:pPr>
                        <a:lnSpc>
                          <a:spcPct val="100000"/>
                        </a:lnSpc>
                        <a:buNone/>
                      </a:pPr>
                      <a:r>
                        <a:rPr b="1" lang="sv-SE" sz="1300" spc="-1" strike="noStrike">
                          <a:solidFill>
                            <a:srgbClr val="000000"/>
                          </a:solidFill>
                          <a:latin typeface="DejaVu Serif"/>
                          <a:ea typeface="DejaVu Sans"/>
                        </a:rPr>
                        <a:t>Affiliation</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c>
                  <a:txBody>
                    <a:bodyPr lIns="90000" rIns="90000" anchor="t">
                      <a:noAutofit/>
                    </a:bodyPr>
                    <a:p>
                      <a:pPr>
                        <a:lnSpc>
                          <a:spcPct val="100000"/>
                        </a:lnSpc>
                        <a:buNone/>
                      </a:pPr>
                      <a:r>
                        <a:rPr b="1" lang="sv-SE" sz="1300" spc="-1" strike="noStrike">
                          <a:solidFill>
                            <a:srgbClr val="000000"/>
                          </a:solidFill>
                          <a:latin typeface="DejaVu Serif"/>
                          <a:ea typeface="DejaVu Sans"/>
                        </a:rPr>
                        <a:t>E-mail</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r>
              <a:tr h="327960">
                <a:tc>
                  <a:txBody>
                    <a:bodyPr lIns="90000" rIns="90000" anchor="t">
                      <a:noAutofit/>
                    </a:bodyPr>
                    <a:p>
                      <a:pPr>
                        <a:lnSpc>
                          <a:spcPct val="100000"/>
                        </a:lnSpc>
                        <a:buNone/>
                      </a:pPr>
                      <a:r>
                        <a:rPr b="0" lang="sv-SE" sz="1300" spc="-1" strike="noStrike">
                          <a:solidFill>
                            <a:srgbClr val="000000"/>
                          </a:solidFill>
                          <a:latin typeface="DejaVu Serif"/>
                          <a:ea typeface="DejaVu Sans"/>
                        </a:rPr>
                        <a:t>Amelia Andersdotter</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c>
                  <a:txBody>
                    <a:bodyPr lIns="90000" rIns="90000" anchor="t">
                      <a:noAutofit/>
                    </a:bodyPr>
                    <a:p>
                      <a:pPr>
                        <a:lnSpc>
                          <a:spcPct val="100000"/>
                        </a:lnSpc>
                        <a:buNone/>
                      </a:pPr>
                      <a:r>
                        <a:rPr b="0" lang="sv-SE" sz="1300" spc="-1" strike="noStrike">
                          <a:solidFill>
                            <a:srgbClr val="000000"/>
                          </a:solidFill>
                          <a:latin typeface="DejaVu Serif"/>
                          <a:ea typeface="DejaVu Sans"/>
                        </a:rPr>
                        <a:t>Comcast</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c>
                  <a:txBody>
                    <a:bodyPr lIns="90000" rIns="90000" anchor="t">
                      <a:noAutofit/>
                    </a:bodyPr>
                    <a:p>
                      <a:pPr>
                        <a:lnSpc>
                          <a:spcPct val="100000"/>
                        </a:lnSpc>
                        <a:buNone/>
                      </a:pPr>
                      <a:r>
                        <a:rPr b="0" lang="sv-SE" sz="1300" spc="-1" strike="noStrike">
                          <a:solidFill>
                            <a:srgbClr val="000000"/>
                          </a:solidFill>
                          <a:latin typeface="DejaVu Serif"/>
                          <a:ea typeface="DejaVu Sans"/>
                        </a:rPr>
                        <a:t>amelia.ieee@andersdotter.cc</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r>
            </a:tbl>
          </a:graphicData>
        </a:graphic>
      </p:graphicFrame>
      <p:sp>
        <p:nvSpPr>
          <p:cNvPr id="96" name="Rectangle 139"/>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10.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38" name="PlaceHolder 1"/>
          <p:cNvSpPr>
            <a:spLocks noGrp="1"/>
          </p:cNvSpPr>
          <p:nvPr>
            <p:ph type="sldNum"/>
          </p:nvPr>
        </p:nvSpPr>
        <p:spPr>
          <a:xfrm>
            <a:off x="5689440" y="6475320"/>
            <a:ext cx="80640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43609517-967E-409A-B095-836690086E4D}"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39" name="PlaceHolder 2"/>
          <p:cNvSpPr>
            <a:spLocks noGrp="1"/>
          </p:cNvSpPr>
          <p:nvPr>
            <p:ph type="dt"/>
          </p:nvPr>
        </p:nvSpPr>
        <p:spPr>
          <a:xfrm>
            <a:off x="914400" y="336600"/>
            <a:ext cx="304596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40" name="PlaceHolder 3"/>
          <p:cNvSpPr>
            <a:spLocks noGrp="1"/>
          </p:cNvSpPr>
          <p:nvPr>
            <p:ph type="title"/>
          </p:nvPr>
        </p:nvSpPr>
        <p:spPr>
          <a:xfrm>
            <a:off x="990720" y="606600"/>
            <a:ext cx="10365120" cy="88848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70c0"/>
                </a:solidFill>
                <a:latin typeface="Times New Roman"/>
                <a:ea typeface="MS Gothic"/>
              </a:rPr>
              <a:t>Administrative motions</a:t>
            </a:r>
            <a:endParaRPr b="0" lang="en-US" sz="2800" spc="-1" strike="noStrike">
              <a:solidFill>
                <a:srgbClr val="000000"/>
              </a:solidFill>
              <a:latin typeface="Arial"/>
            </a:endParaRPr>
          </a:p>
        </p:txBody>
      </p:sp>
      <p:sp>
        <p:nvSpPr>
          <p:cNvPr id="141" name="PlaceHolder 4"/>
          <p:cNvSpPr>
            <a:spLocks noGrp="1"/>
          </p:cNvSpPr>
          <p:nvPr>
            <p:ph/>
          </p:nvPr>
        </p:nvSpPr>
        <p:spPr>
          <a:xfrm>
            <a:off x="882720" y="1387800"/>
            <a:ext cx="10549440" cy="4111200"/>
          </a:xfrm>
          <a:prstGeom prst="rect">
            <a:avLst/>
          </a:prstGeom>
          <a:noFill/>
          <a:ln w="9360">
            <a:noFill/>
          </a:ln>
        </p:spPr>
        <p:txBody>
          <a:bodyPr numCol="1" spcCol="0" lIns="92160" rIns="92160" tIns="46080" bIns="46080" anchor="t">
            <a:noAutofit/>
          </a:bodyPr>
          <a:p>
            <a:pPr marL="228600" indent="-228600" algn="just">
              <a:lnSpc>
                <a:spcPct val="100000"/>
              </a:lnSpc>
              <a:spcBef>
                <a:spcPts val="601"/>
              </a:spcBef>
              <a:buNone/>
              <a:tabLst>
                <a:tab algn="l" pos="0"/>
              </a:tabLst>
            </a:pPr>
            <a:r>
              <a:rPr b="1" lang="en-US" sz="1800" spc="-7" strike="noStrike">
                <a:solidFill>
                  <a:srgbClr val="000000"/>
                </a:solidFill>
                <a:latin typeface="Times New Roman"/>
                <a:ea typeface="MS Gothic"/>
              </a:rPr>
              <a:t>Motion #1 (Internal):  To approve the meeting minutes of the 25 July 2022 ISUS call as shown in the document </a:t>
            </a:r>
            <a:r>
              <a:rPr b="1" lang="en-US" sz="1800" spc="-7" strike="noStrike" u="sng">
                <a:solidFill>
                  <a:srgbClr val="3333cc"/>
                </a:solidFill>
                <a:uFillTx/>
                <a:latin typeface="Times New Roman"/>
                <a:ea typeface="MS Gothic"/>
                <a:hlinkClick r:id="rId1"/>
              </a:rPr>
              <a:t>18-22-0082r4</a:t>
            </a:r>
            <a:r>
              <a:rPr b="1" lang="en-US" sz="1800" spc="-7" strike="noStrike">
                <a:solidFill>
                  <a:srgbClr val="000000"/>
                </a:solidFill>
                <a:latin typeface="Times New Roman"/>
                <a:ea typeface="MS Gothic"/>
              </a:rPr>
              <a:t>, with editorial privilege for the ISUS Chair. </a:t>
            </a:r>
            <a:endParaRPr b="0" lang="en-US" sz="1800" spc="-1" strike="noStrike">
              <a:solidFill>
                <a:srgbClr val="000000"/>
              </a:solidFill>
              <a:latin typeface="Arial"/>
            </a:endParaRPr>
          </a:p>
          <a:p>
            <a:pPr marL="719280" indent="-228600" algn="just">
              <a:lnSpc>
                <a:spcPct val="100000"/>
              </a:lnSpc>
              <a:spcBef>
                <a:spcPts val="499"/>
              </a:spcBef>
              <a:buNone/>
              <a:tabLst>
                <a:tab algn="l" pos="0"/>
              </a:tabLst>
            </a:pPr>
            <a:r>
              <a:rPr b="0" lang="en-US" sz="1600" spc="-7" strike="noStrike">
                <a:solidFill>
                  <a:srgbClr val="000000"/>
                </a:solidFill>
                <a:latin typeface="Times New Roman"/>
                <a:ea typeface="MS Gothic"/>
              </a:rPr>
              <a:t>Moved: Stuart Kerry</a:t>
            </a:r>
            <a:endParaRPr b="0" lang="en-US" sz="1600" spc="-1" strike="noStrike">
              <a:solidFill>
                <a:srgbClr val="000000"/>
              </a:solidFill>
              <a:latin typeface="Arial"/>
            </a:endParaRPr>
          </a:p>
          <a:p>
            <a:pPr marL="719280" indent="-228600" algn="just">
              <a:lnSpc>
                <a:spcPct val="100000"/>
              </a:lnSpc>
              <a:spcBef>
                <a:spcPts val="499"/>
              </a:spcBef>
              <a:buNone/>
              <a:tabLst>
                <a:tab algn="l" pos="0"/>
              </a:tabLst>
            </a:pPr>
            <a:r>
              <a:rPr b="0" lang="en-US" sz="1600" spc="-7" strike="noStrike">
                <a:solidFill>
                  <a:srgbClr val="000000"/>
                </a:solidFill>
                <a:latin typeface="Times New Roman"/>
                <a:ea typeface="MS Gothic"/>
              </a:rPr>
              <a:t>Seconded: Ben Rolfe</a:t>
            </a:r>
            <a:endParaRPr b="0" lang="en-US" sz="1600" spc="-1" strike="noStrike">
              <a:solidFill>
                <a:srgbClr val="000000"/>
              </a:solidFill>
              <a:latin typeface="Arial"/>
            </a:endParaRPr>
          </a:p>
          <a:p>
            <a:pPr marL="719280" indent="-228600" algn="just">
              <a:lnSpc>
                <a:spcPct val="100000"/>
              </a:lnSpc>
              <a:spcBef>
                <a:spcPts val="499"/>
              </a:spcBef>
              <a:buNone/>
              <a:tabLst>
                <a:tab algn="l" pos="0"/>
              </a:tabLst>
            </a:pPr>
            <a:r>
              <a:rPr b="0" lang="en-US" sz="1600" spc="-7" strike="noStrike">
                <a:solidFill>
                  <a:srgbClr val="000000"/>
                </a:solidFill>
                <a:latin typeface="Times New Roman"/>
                <a:ea typeface="MS Gothic"/>
              </a:rPr>
              <a:t>Discussion: None.</a:t>
            </a:r>
            <a:endParaRPr b="0" lang="en-US" sz="1600" spc="-1" strike="noStrike">
              <a:solidFill>
                <a:srgbClr val="000000"/>
              </a:solidFill>
              <a:latin typeface="Arial"/>
            </a:endParaRPr>
          </a:p>
          <a:p>
            <a:pPr marL="719280" indent="-228600" algn="just">
              <a:lnSpc>
                <a:spcPct val="100000"/>
              </a:lnSpc>
              <a:spcBef>
                <a:spcPts val="499"/>
              </a:spcBef>
              <a:buNone/>
              <a:tabLst>
                <a:tab algn="l" pos="0"/>
              </a:tabLst>
            </a:pPr>
            <a:r>
              <a:rPr b="0" lang="en-US" sz="1600" spc="-7" strike="noStrike">
                <a:solidFill>
                  <a:srgbClr val="000000"/>
                </a:solidFill>
                <a:latin typeface="Times New Roman"/>
                <a:ea typeface="MS Gothic"/>
              </a:rPr>
              <a:t>Vote: Approved by unanimous consent.</a:t>
            </a:r>
            <a:endParaRPr b="0" lang="en-US" sz="1600" spc="-1" strike="noStrike">
              <a:solidFill>
                <a:srgbClr val="000000"/>
              </a:solidFill>
              <a:latin typeface="Arial"/>
            </a:endParaRPr>
          </a:p>
          <a:p>
            <a:pPr marL="719280" indent="-228600">
              <a:lnSpc>
                <a:spcPct val="100000"/>
              </a:lnSpc>
              <a:spcBef>
                <a:spcPts val="1417"/>
              </a:spcBef>
              <a:buNone/>
              <a:tabLst>
                <a:tab algn="l" pos="0"/>
              </a:tabLst>
            </a:pPr>
            <a:endParaRPr b="0" lang="en-US" sz="1600" spc="-1" strike="noStrike">
              <a:solidFill>
                <a:srgbClr val="000000"/>
              </a:solidFill>
              <a:latin typeface="Arial"/>
            </a:endParaRPr>
          </a:p>
          <a:p>
            <a:pPr marL="399240" indent="-228600" algn="just">
              <a:lnSpc>
                <a:spcPct val="100000"/>
              </a:lnSpc>
              <a:spcBef>
                <a:spcPts val="499"/>
              </a:spcBef>
              <a:buNone/>
              <a:tabLst>
                <a:tab algn="l" pos="0"/>
              </a:tabLst>
            </a:pPr>
            <a:endParaRPr b="0" lang="en-US" sz="1600" spc="-1" strike="noStrike">
              <a:solidFill>
                <a:srgbClr val="000000"/>
              </a:solidFill>
              <a:latin typeface="Arial"/>
            </a:endParaRPr>
          </a:p>
          <a:p>
            <a:pPr marL="228600" indent="-228600">
              <a:lnSpc>
                <a:spcPct val="100000"/>
              </a:lnSpc>
              <a:spcBef>
                <a:spcPts val="1417"/>
              </a:spcBef>
              <a:buNone/>
              <a:tabLst>
                <a:tab algn="l" pos="0"/>
              </a:tabLst>
            </a:pPr>
            <a:endParaRPr b="0" lang="en-US" sz="1600" spc="-1" strike="noStrike">
              <a:solidFill>
                <a:srgbClr val="000000"/>
              </a:solidFill>
              <a:latin typeface="Arial"/>
            </a:endParaRPr>
          </a:p>
          <a:p>
            <a:pPr marL="228600" indent="-228600" algn="just">
              <a:lnSpc>
                <a:spcPct val="100000"/>
              </a:lnSpc>
              <a:spcBef>
                <a:spcPts val="601"/>
              </a:spcBef>
              <a:buNone/>
              <a:tabLst>
                <a:tab algn="l" pos="0"/>
              </a:tabLst>
            </a:pPr>
            <a:endParaRPr b="0" lang="en-US" sz="1600" spc="-1" strike="noStrike">
              <a:solidFill>
                <a:srgbClr val="000000"/>
              </a:solidFill>
              <a:latin typeface="Arial"/>
            </a:endParaRPr>
          </a:p>
        </p:txBody>
      </p:sp>
      <p:sp>
        <p:nvSpPr>
          <p:cNvPr id="142" name="Rectangle 185"/>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1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43" name="PlaceHolder 1"/>
          <p:cNvSpPr>
            <a:spLocks noGrp="1"/>
          </p:cNvSpPr>
          <p:nvPr>
            <p:ph type="sldNum"/>
          </p:nvPr>
        </p:nvSpPr>
        <p:spPr>
          <a:xfrm>
            <a:off x="5689440" y="6475320"/>
            <a:ext cx="80640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3951526F-8C31-49BC-BE4A-85E531C468B0}"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44" name="PlaceHolder 2"/>
          <p:cNvSpPr>
            <a:spLocks noGrp="1"/>
          </p:cNvSpPr>
          <p:nvPr>
            <p:ph type="dt"/>
          </p:nvPr>
        </p:nvSpPr>
        <p:spPr>
          <a:xfrm>
            <a:off x="914400" y="336600"/>
            <a:ext cx="304596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45" name="PlaceHolder 3"/>
          <p:cNvSpPr>
            <a:spLocks noGrp="1"/>
          </p:cNvSpPr>
          <p:nvPr>
            <p:ph type="title"/>
          </p:nvPr>
        </p:nvSpPr>
        <p:spPr>
          <a:xfrm>
            <a:off x="990720" y="606600"/>
            <a:ext cx="10365120" cy="88848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70c0"/>
                </a:solidFill>
                <a:latin typeface="Times New Roman"/>
                <a:ea typeface="MS Gothic"/>
              </a:rPr>
              <a:t>Main discussion</a:t>
            </a:r>
            <a:endParaRPr b="0" lang="en-US" sz="2800" spc="-1" strike="noStrike">
              <a:solidFill>
                <a:srgbClr val="000000"/>
              </a:solidFill>
              <a:latin typeface="Arial"/>
            </a:endParaRPr>
          </a:p>
        </p:txBody>
      </p:sp>
      <p:sp>
        <p:nvSpPr>
          <p:cNvPr id="146" name="PlaceHolder 4"/>
          <p:cNvSpPr>
            <a:spLocks noGrp="1"/>
          </p:cNvSpPr>
          <p:nvPr>
            <p:ph/>
          </p:nvPr>
        </p:nvSpPr>
        <p:spPr>
          <a:xfrm>
            <a:off x="882720" y="1387800"/>
            <a:ext cx="10549440" cy="411120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Symbol"/>
              <a:buChar char=""/>
              <a:tabLst>
                <a:tab algn="l" pos="230040"/>
              </a:tabLst>
            </a:pPr>
            <a:r>
              <a:rPr b="1" lang="en-US" sz="1800" spc="-7" strike="noStrike">
                <a:solidFill>
                  <a:srgbClr val="000000"/>
                </a:solidFill>
                <a:latin typeface="Times New Roman"/>
                <a:ea typeface="MS Gothic"/>
              </a:rPr>
              <a:t>Clean-slate rewrite</a:t>
            </a:r>
            <a:endParaRPr b="0" lang="en-US" sz="1800" spc="-1" strike="noStrike">
              <a:solidFill>
                <a:srgbClr val="000000"/>
              </a:solidFill>
              <a:latin typeface="Arial"/>
            </a:endParaRPr>
          </a:p>
          <a:p>
            <a:pPr lvl="1" marL="863640" indent="-324000" algn="just">
              <a:lnSpc>
                <a:spcPct val="100000"/>
              </a:lnSpc>
              <a:spcBef>
                <a:spcPts val="1134"/>
              </a:spcBef>
              <a:buClr>
                <a:srgbClr val="000000"/>
              </a:buClr>
              <a:buSzPct val="75000"/>
              <a:buFont typeface="Symbol"/>
              <a:buChar char=""/>
              <a:tabLst>
                <a:tab algn="l" pos="230040"/>
              </a:tabLst>
            </a:pPr>
            <a:r>
              <a:rPr b="1" lang="en-US" sz="1800" spc="-7" strike="noStrike">
                <a:solidFill>
                  <a:srgbClr val="000000"/>
                </a:solidFill>
                <a:latin typeface="Times New Roman"/>
                <a:ea typeface="MS Gothic"/>
              </a:rPr>
              <a:t>Proposal: go through document live on screen and see if anything can be kept, and if so what?</a:t>
            </a:r>
            <a:endParaRPr b="0" lang="en-US" sz="1800" spc="-1" strike="noStrike">
              <a:solidFill>
                <a:srgbClr val="000000"/>
              </a:solidFill>
              <a:latin typeface="Arial"/>
            </a:endParaRPr>
          </a:p>
          <a:p>
            <a:pPr lvl="1" marL="863640" indent="-324000" algn="just">
              <a:lnSpc>
                <a:spcPct val="100000"/>
              </a:lnSpc>
              <a:spcBef>
                <a:spcPts val="1134"/>
              </a:spcBef>
              <a:buClr>
                <a:srgbClr val="000000"/>
              </a:buClr>
              <a:buSzPct val="75000"/>
              <a:buFont typeface="Symbol"/>
              <a:buChar char=""/>
              <a:tabLst>
                <a:tab algn="l" pos="230040"/>
              </a:tabLst>
            </a:pPr>
            <a:r>
              <a:rPr b="1" lang="en-US" sz="1800" spc="-7" strike="noStrike">
                <a:solidFill>
                  <a:srgbClr val="000000"/>
                </a:solidFill>
                <a:latin typeface="Times New Roman"/>
                <a:ea typeface="MS Gothic"/>
              </a:rPr>
              <a:t>See first group draft document in </a:t>
            </a:r>
            <a:r>
              <a:rPr b="1" lang="en-US" sz="1800" spc="-7" strike="noStrike" u="sng">
                <a:solidFill>
                  <a:srgbClr val="3333cc"/>
                </a:solidFill>
                <a:uFillTx/>
                <a:latin typeface="Times New Roman"/>
                <a:ea typeface="MS Gothic"/>
                <a:hlinkClick r:id="rId1"/>
              </a:rPr>
              <a:t>18-22-0085r0</a:t>
            </a:r>
            <a:endParaRPr b="0" lang="en-US" sz="1800" spc="-1" strike="noStrike">
              <a:solidFill>
                <a:srgbClr val="000000"/>
              </a:solidFill>
              <a:latin typeface="Arial"/>
            </a:endParaRPr>
          </a:p>
          <a:p>
            <a:endParaRPr b="0" lang="en-US" sz="1800" spc="-1" strike="noStrike">
              <a:solidFill>
                <a:srgbClr val="000000"/>
              </a:solidFill>
              <a:latin typeface="Arial"/>
            </a:endParaRPr>
          </a:p>
          <a:p>
            <a:endParaRPr b="0" lang="en-US" sz="1800" spc="-1" strike="noStrike">
              <a:solidFill>
                <a:srgbClr val="000000"/>
              </a:solidFill>
              <a:latin typeface="Arial"/>
            </a:endParaRPr>
          </a:p>
          <a:p>
            <a:pPr lvl="1" marL="863640" indent="-324000" algn="just">
              <a:lnSpc>
                <a:spcPct val="100000"/>
              </a:lnSpc>
              <a:spcBef>
                <a:spcPts val="1134"/>
              </a:spcBef>
              <a:buClr>
                <a:srgbClr val="000000"/>
              </a:buClr>
              <a:buSzPct val="75000"/>
              <a:buFont typeface="Symbol"/>
              <a:buChar char=""/>
              <a:tabLst>
                <a:tab algn="l" pos="230040"/>
              </a:tabLst>
            </a:pPr>
            <a:r>
              <a:rPr b="1" lang="en-US" sz="1800" spc="-7" strike="noStrike">
                <a:solidFill>
                  <a:srgbClr val="000000"/>
                </a:solidFill>
                <a:latin typeface="Times New Roman"/>
                <a:ea typeface="MS Gothic"/>
              </a:rPr>
              <a:t>Scope statement: </a:t>
            </a:r>
            <a:endParaRPr b="0" lang="en-US" sz="1800" spc="-1" strike="noStrike">
              <a:solidFill>
                <a:srgbClr val="000000"/>
              </a:solidFill>
              <a:latin typeface="Arial"/>
            </a:endParaRPr>
          </a:p>
          <a:p>
            <a:pPr lvl="2" marL="1320840" indent="-324000" algn="just">
              <a:lnSpc>
                <a:spcPct val="100000"/>
              </a:lnSpc>
              <a:spcBef>
                <a:spcPts val="1134"/>
              </a:spcBef>
              <a:buClr>
                <a:srgbClr val="000000"/>
              </a:buClr>
              <a:buSzPct val="75000"/>
              <a:buFont typeface="Symbol"/>
              <a:buChar char=""/>
              <a:tabLst>
                <a:tab algn="l" pos="230040"/>
              </a:tabLst>
            </a:pPr>
            <a:r>
              <a:rPr b="1" lang="en-US" sz="1400" spc="-7" strike="noStrike">
                <a:solidFill>
                  <a:srgbClr val="000000"/>
                </a:solidFill>
                <a:latin typeface="Times New Roman"/>
                <a:ea typeface="MS Gothic"/>
              </a:rPr>
              <a:t>IEEE-SA/IEEE Public Policy team high-level engagement (our document)</a:t>
            </a:r>
            <a:endParaRPr b="0" lang="en-US" sz="1400" spc="-1" strike="noStrike">
              <a:solidFill>
                <a:srgbClr val="000000"/>
              </a:solidFill>
              <a:latin typeface="Arial"/>
            </a:endParaRPr>
          </a:p>
          <a:p>
            <a:endParaRPr b="0" lang="en-US" sz="1400" spc="-1" strike="noStrike">
              <a:solidFill>
                <a:srgbClr val="000000"/>
              </a:solidFill>
              <a:latin typeface="Arial"/>
            </a:endParaRPr>
          </a:p>
          <a:p>
            <a:pPr marL="399240" indent="-228600" algn="just">
              <a:lnSpc>
                <a:spcPct val="100000"/>
              </a:lnSpc>
              <a:spcBef>
                <a:spcPts val="499"/>
              </a:spcBef>
              <a:buNone/>
              <a:tabLst>
                <a:tab algn="l" pos="0"/>
              </a:tabLst>
            </a:pPr>
            <a:endParaRPr b="0" lang="en-US" sz="1400" spc="-1" strike="noStrike">
              <a:solidFill>
                <a:srgbClr val="000000"/>
              </a:solidFill>
              <a:latin typeface="Arial"/>
            </a:endParaRPr>
          </a:p>
          <a:p>
            <a:pPr marL="399240" indent="-228600">
              <a:lnSpc>
                <a:spcPct val="100000"/>
              </a:lnSpc>
              <a:spcBef>
                <a:spcPts val="1001"/>
              </a:spcBef>
              <a:buNone/>
              <a:tabLst>
                <a:tab algn="l" pos="0"/>
              </a:tabLst>
            </a:pPr>
            <a:endParaRPr b="0" lang="en-US" sz="1400" spc="-1" strike="noStrike">
              <a:solidFill>
                <a:srgbClr val="000000"/>
              </a:solidFill>
              <a:latin typeface="Arial"/>
            </a:endParaRPr>
          </a:p>
          <a:p>
            <a:pPr marL="399240" indent="-228600" algn="just">
              <a:lnSpc>
                <a:spcPct val="100000"/>
              </a:lnSpc>
              <a:spcBef>
                <a:spcPts val="601"/>
              </a:spcBef>
              <a:buNone/>
              <a:tabLst>
                <a:tab algn="l" pos="0"/>
              </a:tabLst>
            </a:pPr>
            <a:endParaRPr b="0" lang="en-US" sz="1400" spc="-1" strike="noStrike">
              <a:solidFill>
                <a:srgbClr val="000000"/>
              </a:solidFill>
              <a:latin typeface="Arial"/>
            </a:endParaRPr>
          </a:p>
        </p:txBody>
      </p:sp>
      <p:sp>
        <p:nvSpPr>
          <p:cNvPr id="147" name="Rectangle 190"/>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1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48" name="PlaceHolder 1"/>
          <p:cNvSpPr>
            <a:spLocks noGrp="1"/>
          </p:cNvSpPr>
          <p:nvPr>
            <p:ph type="sldNum"/>
          </p:nvPr>
        </p:nvSpPr>
        <p:spPr>
          <a:xfrm>
            <a:off x="5689440" y="6475320"/>
            <a:ext cx="80640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FD0D897E-A0C2-4E86-B23F-BAB5123E6D92}"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49" name="PlaceHolder 2"/>
          <p:cNvSpPr>
            <a:spLocks noGrp="1"/>
          </p:cNvSpPr>
          <p:nvPr>
            <p:ph type="dt"/>
          </p:nvPr>
        </p:nvSpPr>
        <p:spPr>
          <a:xfrm>
            <a:off x="914400" y="336600"/>
            <a:ext cx="304596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50" name="PlaceHolder 3"/>
          <p:cNvSpPr>
            <a:spLocks noGrp="1"/>
          </p:cNvSpPr>
          <p:nvPr>
            <p:ph type="title"/>
          </p:nvPr>
        </p:nvSpPr>
        <p:spPr>
          <a:xfrm>
            <a:off x="990720" y="606600"/>
            <a:ext cx="10365120" cy="88848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70c0"/>
                </a:solidFill>
                <a:latin typeface="Times New Roman"/>
                <a:ea typeface="MS Gothic"/>
              </a:rPr>
              <a:t>Scope statement for rewriting</a:t>
            </a:r>
            <a:endParaRPr b="0" lang="en-US" sz="2800" spc="-1" strike="noStrike">
              <a:solidFill>
                <a:srgbClr val="000000"/>
              </a:solidFill>
              <a:latin typeface="Arial"/>
            </a:endParaRPr>
          </a:p>
        </p:txBody>
      </p:sp>
      <p:sp>
        <p:nvSpPr>
          <p:cNvPr id="151" name="PlaceHolder 4"/>
          <p:cNvSpPr>
            <a:spLocks noGrp="1"/>
          </p:cNvSpPr>
          <p:nvPr>
            <p:ph/>
          </p:nvPr>
        </p:nvSpPr>
        <p:spPr>
          <a:xfrm>
            <a:off x="882720" y="1387800"/>
            <a:ext cx="10549440" cy="411120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Symbol"/>
              <a:buChar char=""/>
              <a:tabLst>
                <a:tab algn="l" pos="230040"/>
              </a:tabLst>
            </a:pPr>
            <a:r>
              <a:rPr b="1" lang="en-US" sz="1800" spc="-7" strike="noStrike">
                <a:solidFill>
                  <a:srgbClr val="000000"/>
                </a:solidFill>
                <a:latin typeface="Times New Roman"/>
                <a:ea typeface="MS Gothic"/>
              </a:rPr>
              <a:t>Scope statement</a:t>
            </a:r>
            <a:endParaRPr b="0" lang="en-US" sz="1800" spc="-1" strike="noStrike">
              <a:solidFill>
                <a:srgbClr val="000000"/>
              </a:solidFill>
              <a:latin typeface="Arial"/>
            </a:endParaRPr>
          </a:p>
          <a:p>
            <a:pPr lvl="2" marL="1320840" indent="-324000" algn="just">
              <a:lnSpc>
                <a:spcPct val="100000"/>
              </a:lnSpc>
              <a:spcBef>
                <a:spcPts val="1134"/>
              </a:spcBef>
              <a:buClr>
                <a:srgbClr val="000000"/>
              </a:buClr>
              <a:buSzPct val="75000"/>
              <a:buFont typeface="Symbol"/>
              <a:buChar char=""/>
              <a:tabLst>
                <a:tab algn="l" pos="230040"/>
              </a:tabLst>
            </a:pPr>
            <a:r>
              <a:rPr b="1" lang="en-US" sz="1400" spc="-7" strike="noStrike">
                <a:solidFill>
                  <a:srgbClr val="000000"/>
                </a:solidFill>
                <a:latin typeface="Times New Roman"/>
                <a:ea typeface="MS Gothic"/>
              </a:rPr>
              <a:t>We're expecting IEEE-SA/IEEE Public Policy team to be doing high-level engagement (e.g. with non-technical experts in various governance institutions, governments, ministers, political appointees, etc.). Our document should support these activities with respect to representing the work of IEEE 802 technologies that use unlicensed spectrum.</a:t>
            </a:r>
            <a:endParaRPr b="0" lang="en-US" sz="1400" spc="-1" strike="noStrike">
              <a:solidFill>
                <a:srgbClr val="000000"/>
              </a:solidFill>
              <a:latin typeface="Arial"/>
            </a:endParaRPr>
          </a:p>
          <a:p>
            <a:pPr lvl="2" marL="1320840" indent="-324000" algn="just">
              <a:lnSpc>
                <a:spcPct val="100000"/>
              </a:lnSpc>
              <a:spcBef>
                <a:spcPts val="1134"/>
              </a:spcBef>
              <a:buClr>
                <a:srgbClr val="000000"/>
              </a:buClr>
              <a:buSzPct val="75000"/>
              <a:buFont typeface="Symbol"/>
              <a:buChar char=""/>
              <a:tabLst>
                <a:tab algn="l" pos="230040"/>
              </a:tabLst>
            </a:pPr>
            <a:r>
              <a:rPr b="1" lang="en-US" sz="1400" spc="-7" strike="noStrike">
                <a:solidFill>
                  <a:srgbClr val="000000"/>
                </a:solidFill>
                <a:latin typeface="Times New Roman"/>
                <a:ea typeface="MS Gothic"/>
              </a:rPr>
              <a:t>We expect that subject matter experts from IEEE 802.18 RR-TAG (or similar) will, also in future, be the ones engaging with technical sub-groups at e.g. regulators on specific substance matter issues that require more in-depth knowledge about specific technical developments, requirements or market needs.</a:t>
            </a:r>
            <a:endParaRPr b="0" lang="en-US" sz="1400" spc="-1" strike="noStrike">
              <a:solidFill>
                <a:srgbClr val="000000"/>
              </a:solidFill>
              <a:latin typeface="Arial"/>
            </a:endParaRPr>
          </a:p>
          <a:p>
            <a:pPr lvl="2" marL="1320840" indent="-324000" algn="just">
              <a:lnSpc>
                <a:spcPct val="100000"/>
              </a:lnSpc>
              <a:spcBef>
                <a:spcPts val="1134"/>
              </a:spcBef>
              <a:buClr>
                <a:srgbClr val="000000"/>
              </a:buClr>
              <a:buSzPct val="75000"/>
              <a:buFont typeface="Symbol"/>
              <a:buChar char=""/>
              <a:tabLst>
                <a:tab algn="l" pos="230040"/>
              </a:tabLst>
            </a:pPr>
            <a:r>
              <a:rPr b="1" lang="en-US" sz="1400" spc="-7" strike="noStrike">
                <a:solidFill>
                  <a:srgbClr val="000000"/>
                </a:solidFill>
                <a:latin typeface="Times New Roman"/>
                <a:ea typeface="MS Gothic"/>
              </a:rPr>
              <a:t>This would suggest the document that we produce in ISUS should be a "high level overview" of the IEEE 802 family of standards:</a:t>
            </a:r>
            <a:endParaRPr b="0" lang="en-US" sz="1400" spc="-1" strike="noStrike">
              <a:solidFill>
                <a:srgbClr val="000000"/>
              </a:solidFill>
              <a:latin typeface="Arial"/>
            </a:endParaRPr>
          </a:p>
          <a:p>
            <a:pPr lvl="3" marL="1778040" indent="-228600" algn="just">
              <a:lnSpc>
                <a:spcPct val="100000"/>
              </a:lnSpc>
              <a:spcBef>
                <a:spcPts val="1134"/>
              </a:spcBef>
              <a:buClr>
                <a:srgbClr val="000000"/>
              </a:buClr>
              <a:buSzPct val="75000"/>
              <a:buFont typeface="Symbol"/>
              <a:buChar char=""/>
              <a:tabLst>
                <a:tab algn="l" pos="230040"/>
              </a:tabLst>
            </a:pPr>
            <a:r>
              <a:rPr b="1" lang="en-US" sz="1200" spc="-7" strike="noStrike">
                <a:solidFill>
                  <a:srgbClr val="000000"/>
                </a:solidFill>
                <a:latin typeface="Times New Roman"/>
                <a:ea typeface="MS Gothic"/>
              </a:rPr>
              <a:t>We will need references to some particularly strong brand-names, like Wi-Fi (footnote? Paragraph? Make the connection)</a:t>
            </a:r>
            <a:endParaRPr b="0" lang="en-US" sz="1200" spc="-1" strike="noStrike">
              <a:solidFill>
                <a:srgbClr val="000000"/>
              </a:solidFill>
              <a:latin typeface="Arial"/>
            </a:endParaRPr>
          </a:p>
          <a:p>
            <a:pPr lvl="3" marL="1778040" indent="-228600" algn="just">
              <a:lnSpc>
                <a:spcPct val="100000"/>
              </a:lnSpc>
              <a:spcBef>
                <a:spcPts val="1134"/>
              </a:spcBef>
              <a:buClr>
                <a:srgbClr val="000000"/>
              </a:buClr>
              <a:buSzPct val="75000"/>
              <a:buFont typeface="Symbol"/>
              <a:buChar char=""/>
              <a:tabLst>
                <a:tab algn="l" pos="230040"/>
              </a:tabLst>
            </a:pPr>
            <a:r>
              <a:rPr b="1" lang="en-US" sz="1200" spc="-7" strike="noStrike">
                <a:solidFill>
                  <a:srgbClr val="000000"/>
                </a:solidFill>
                <a:latin typeface="Times New Roman"/>
                <a:ea typeface="MS Gothic"/>
              </a:rPr>
              <a:t>Other 802 technologies may not be as strongly connected with particular consumer brands. They are more often embedded in consumer products but not identified with a particular consumer brand </a:t>
            </a:r>
            <a:endParaRPr b="0" lang="en-US" sz="1200" spc="-1" strike="noStrike">
              <a:solidFill>
                <a:srgbClr val="000000"/>
              </a:solidFill>
              <a:latin typeface="Arial"/>
            </a:endParaRPr>
          </a:p>
          <a:p>
            <a:pPr lvl="3" marL="1778040" indent="-228600" algn="just">
              <a:lnSpc>
                <a:spcPct val="100000"/>
              </a:lnSpc>
              <a:spcBef>
                <a:spcPts val="1134"/>
              </a:spcBef>
              <a:buClr>
                <a:srgbClr val="000000"/>
              </a:buClr>
              <a:buSzPct val="75000"/>
              <a:buFont typeface="Symbol"/>
              <a:buChar char=""/>
              <a:tabLst>
                <a:tab algn="l" pos="230040"/>
              </a:tabLst>
            </a:pPr>
            <a:r>
              <a:rPr b="1" lang="en-US" sz="1200" spc="-7" strike="noStrike">
                <a:solidFill>
                  <a:srgbClr val="000000"/>
                </a:solidFill>
                <a:latin typeface="Times New Roman"/>
                <a:ea typeface="MS Gothic"/>
              </a:rPr>
              <a:t>Link applications with technologies from 802 --&gt; they use spectrum, share spectrum, co-existence, highlight 802.19 etc</a:t>
            </a:r>
            <a:endParaRPr b="0" lang="en-US" sz="1200" spc="-1" strike="noStrike">
              <a:solidFill>
                <a:srgbClr val="000000"/>
              </a:solidFill>
              <a:latin typeface="Arial"/>
            </a:endParaRPr>
          </a:p>
          <a:p>
            <a:pPr lvl="3" marL="1778040" indent="-228600" algn="just">
              <a:lnSpc>
                <a:spcPct val="100000"/>
              </a:lnSpc>
              <a:spcBef>
                <a:spcPts val="1134"/>
              </a:spcBef>
              <a:buClr>
                <a:srgbClr val="000000"/>
              </a:buClr>
              <a:buSzPct val="75000"/>
              <a:buFont typeface="Symbol"/>
              <a:buChar char=""/>
              <a:tabLst>
                <a:tab algn="l" pos="230040"/>
              </a:tabLst>
            </a:pPr>
            <a:r>
              <a:rPr b="1" lang="en-US" sz="1200" spc="-7" strike="noStrike">
                <a:solidFill>
                  <a:srgbClr val="000000"/>
                </a:solidFill>
                <a:latin typeface="Times New Roman"/>
                <a:ea typeface="MS Gothic"/>
              </a:rPr>
              <a:t>Unlicensed spectrum technologies is something that we contribute to and use and we provide technologies in this space, everyone is using them</a:t>
            </a:r>
            <a:endParaRPr b="0" lang="en-US" sz="1200" spc="-1" strike="noStrike">
              <a:solidFill>
                <a:srgbClr val="000000"/>
              </a:solidFill>
              <a:latin typeface="Arial"/>
            </a:endParaRPr>
          </a:p>
          <a:p>
            <a:endParaRPr b="0" lang="en-US" sz="1200" spc="-1" strike="noStrike">
              <a:solidFill>
                <a:srgbClr val="000000"/>
              </a:solidFill>
              <a:latin typeface="Arial"/>
            </a:endParaRPr>
          </a:p>
          <a:p>
            <a:pPr marL="399240" indent="-228600" algn="just">
              <a:lnSpc>
                <a:spcPct val="100000"/>
              </a:lnSpc>
              <a:spcBef>
                <a:spcPts val="499"/>
              </a:spcBef>
              <a:buNone/>
              <a:tabLst>
                <a:tab algn="l" pos="0"/>
              </a:tabLst>
            </a:pPr>
            <a:endParaRPr b="0" lang="en-US" sz="1200" spc="-1" strike="noStrike">
              <a:solidFill>
                <a:srgbClr val="000000"/>
              </a:solidFill>
              <a:latin typeface="Arial"/>
            </a:endParaRPr>
          </a:p>
          <a:p>
            <a:pPr marL="399240" indent="-228600">
              <a:lnSpc>
                <a:spcPct val="100000"/>
              </a:lnSpc>
              <a:spcBef>
                <a:spcPts val="1001"/>
              </a:spcBef>
              <a:buNone/>
              <a:tabLst>
                <a:tab algn="l" pos="0"/>
              </a:tabLst>
            </a:pPr>
            <a:endParaRPr b="0" lang="en-US" sz="1200" spc="-1" strike="noStrike">
              <a:solidFill>
                <a:srgbClr val="000000"/>
              </a:solidFill>
              <a:latin typeface="Arial"/>
            </a:endParaRPr>
          </a:p>
          <a:p>
            <a:pPr marL="399240" indent="-228600" algn="just">
              <a:lnSpc>
                <a:spcPct val="100000"/>
              </a:lnSpc>
              <a:spcBef>
                <a:spcPts val="601"/>
              </a:spcBef>
              <a:buNone/>
              <a:tabLst>
                <a:tab algn="l" pos="0"/>
              </a:tabLst>
            </a:pPr>
            <a:endParaRPr b="0" lang="en-US" sz="1200" spc="-1" strike="noStrike">
              <a:solidFill>
                <a:srgbClr val="000000"/>
              </a:solidFill>
              <a:latin typeface="Arial"/>
            </a:endParaRPr>
          </a:p>
        </p:txBody>
      </p:sp>
      <p:sp>
        <p:nvSpPr>
          <p:cNvPr id="152" name="Rectangle 190"/>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13.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53" name="PlaceHolder 1"/>
          <p:cNvSpPr>
            <a:spLocks noGrp="1"/>
          </p:cNvSpPr>
          <p:nvPr>
            <p:ph type="sldNum"/>
          </p:nvPr>
        </p:nvSpPr>
        <p:spPr>
          <a:xfrm>
            <a:off x="5689440" y="6475320"/>
            <a:ext cx="80640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2C782BA4-AD77-40D2-8DC3-7D663372494A}"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54" name="PlaceHolder 2"/>
          <p:cNvSpPr>
            <a:spLocks noGrp="1"/>
          </p:cNvSpPr>
          <p:nvPr>
            <p:ph type="dt"/>
          </p:nvPr>
        </p:nvSpPr>
        <p:spPr>
          <a:xfrm>
            <a:off x="914400" y="336600"/>
            <a:ext cx="304596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55" name="PlaceHolder 3"/>
          <p:cNvSpPr>
            <a:spLocks noGrp="1"/>
          </p:cNvSpPr>
          <p:nvPr>
            <p:ph type="title"/>
          </p:nvPr>
        </p:nvSpPr>
        <p:spPr>
          <a:xfrm>
            <a:off x="990720" y="606600"/>
            <a:ext cx="10365120" cy="88848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70c0"/>
                </a:solidFill>
                <a:latin typeface="Times New Roman"/>
                <a:ea typeface="MS Gothic"/>
              </a:rPr>
              <a:t>Any other business</a:t>
            </a:r>
            <a:endParaRPr b="0" lang="en-US" sz="2800" spc="-1" strike="noStrike">
              <a:solidFill>
                <a:srgbClr val="000000"/>
              </a:solidFill>
              <a:latin typeface="Arial"/>
            </a:endParaRPr>
          </a:p>
        </p:txBody>
      </p:sp>
      <p:sp>
        <p:nvSpPr>
          <p:cNvPr id="156" name="PlaceHolder 4"/>
          <p:cNvSpPr>
            <a:spLocks noGrp="1"/>
          </p:cNvSpPr>
          <p:nvPr>
            <p:ph/>
          </p:nvPr>
        </p:nvSpPr>
        <p:spPr>
          <a:xfrm>
            <a:off x="914400" y="1523880"/>
            <a:ext cx="10473120" cy="411120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Anything?</a:t>
            </a:r>
            <a:endParaRPr b="0" lang="en-US" sz="1800" spc="-1" strike="noStrike">
              <a:solidFill>
                <a:srgbClr val="000000"/>
              </a:solidFill>
              <a:latin typeface="Arial"/>
            </a:endParaRPr>
          </a:p>
          <a:p>
            <a:pPr marL="228600" indent="-228600" algn="just">
              <a:lnSpc>
                <a:spcPct val="100000"/>
              </a:lnSpc>
              <a:spcBef>
                <a:spcPts val="601"/>
              </a:spcBef>
              <a:buNone/>
              <a:tabLst>
                <a:tab algn="l" pos="0"/>
              </a:tabLst>
            </a:pPr>
            <a:endParaRPr b="0" lang="en-US" sz="1800" spc="-1" strike="noStrike">
              <a:solidFill>
                <a:srgbClr val="000000"/>
              </a:solidFill>
              <a:latin typeface="Arial"/>
            </a:endParaRPr>
          </a:p>
          <a:p>
            <a:pPr marL="228600" indent="-228600">
              <a:lnSpc>
                <a:spcPct val="100000"/>
              </a:lnSpc>
              <a:spcBef>
                <a:spcPts val="1001"/>
              </a:spcBef>
              <a:buNone/>
              <a:tabLst>
                <a:tab algn="l" pos="0"/>
              </a:tabLst>
            </a:pPr>
            <a:endParaRPr b="0" lang="en-US" sz="1800" spc="-1" strike="noStrike">
              <a:solidFill>
                <a:srgbClr val="000000"/>
              </a:solidFill>
              <a:latin typeface="Arial"/>
            </a:endParaRPr>
          </a:p>
          <a:p>
            <a:pPr marL="399960" indent="-228600" algn="just">
              <a:lnSpc>
                <a:spcPct val="100000"/>
              </a:lnSpc>
              <a:spcBef>
                <a:spcPts val="499"/>
              </a:spcBef>
              <a:buNone/>
              <a:tabLst>
                <a:tab algn="l" pos="0"/>
              </a:tabLst>
            </a:pPr>
            <a:endParaRPr b="0" lang="en-US" sz="1800" spc="-1" strike="noStrike">
              <a:solidFill>
                <a:srgbClr val="000000"/>
              </a:solidFill>
              <a:latin typeface="Arial"/>
            </a:endParaRPr>
          </a:p>
        </p:txBody>
      </p:sp>
      <p:sp>
        <p:nvSpPr>
          <p:cNvPr id="157" name="Rectangle 195"/>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14.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58" name="PlaceHolder 1"/>
          <p:cNvSpPr>
            <a:spLocks noGrp="1"/>
          </p:cNvSpPr>
          <p:nvPr>
            <p:ph type="sldNum"/>
          </p:nvPr>
        </p:nvSpPr>
        <p:spPr>
          <a:xfrm>
            <a:off x="5689440" y="6475320"/>
            <a:ext cx="80640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CAAF9803-62EE-464B-8421-C0F8D6C1BEA1}"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59" name="PlaceHolder 2"/>
          <p:cNvSpPr>
            <a:spLocks noGrp="1"/>
          </p:cNvSpPr>
          <p:nvPr>
            <p:ph type="dt"/>
          </p:nvPr>
        </p:nvSpPr>
        <p:spPr>
          <a:xfrm>
            <a:off x="914400" y="336600"/>
            <a:ext cx="304596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60" name="PlaceHolder 3"/>
          <p:cNvSpPr>
            <a:spLocks noGrp="1"/>
          </p:cNvSpPr>
          <p:nvPr>
            <p:ph type="title"/>
          </p:nvPr>
        </p:nvSpPr>
        <p:spPr>
          <a:xfrm>
            <a:off x="734400" y="609480"/>
            <a:ext cx="10365120" cy="88848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70c0"/>
                </a:solidFill>
                <a:latin typeface="Times New Roman"/>
                <a:ea typeface="MS Gothic"/>
              </a:rPr>
              <a:t>Adjourn</a:t>
            </a:r>
            <a:endParaRPr b="0" lang="en-US" sz="2800" spc="-1" strike="noStrike">
              <a:solidFill>
                <a:srgbClr val="000000"/>
              </a:solidFill>
              <a:latin typeface="Arial"/>
            </a:endParaRPr>
          </a:p>
        </p:txBody>
      </p:sp>
      <p:sp>
        <p:nvSpPr>
          <p:cNvPr id="161" name="PlaceHolder 4"/>
          <p:cNvSpPr>
            <a:spLocks noGrp="1"/>
          </p:cNvSpPr>
          <p:nvPr>
            <p:ph/>
          </p:nvPr>
        </p:nvSpPr>
        <p:spPr>
          <a:xfrm>
            <a:off x="914400" y="1523880"/>
            <a:ext cx="10397160" cy="405504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Attendance today:</a:t>
            </a:r>
            <a:endParaRPr b="0" lang="en-US" sz="1800" spc="-1" strike="noStrike">
              <a:solidFill>
                <a:srgbClr val="000000"/>
              </a:solidFill>
              <a:latin typeface="Arial"/>
            </a:endParaRPr>
          </a:p>
          <a:p>
            <a:pPr lvl="1" marL="630000" indent="-230040" algn="just">
              <a:lnSpc>
                <a:spcPct val="100000"/>
              </a:lnSpc>
              <a:spcBef>
                <a:spcPts val="499"/>
              </a:spcBef>
              <a:buClr>
                <a:srgbClr val="000000"/>
              </a:buClr>
              <a:buFont typeface="Times New Roman"/>
              <a:buChar char="•"/>
              <a:tabLst>
                <a:tab algn="l" pos="230040"/>
              </a:tabLst>
            </a:pPr>
            <a:r>
              <a:rPr b="0" lang="en-US" sz="1600" spc="-7" strike="noStrike">
                <a:solidFill>
                  <a:srgbClr val="000000"/>
                </a:solidFill>
                <a:latin typeface="Times New Roman"/>
                <a:ea typeface="MS Gothic"/>
              </a:rPr>
              <a:t>On-line:  </a:t>
            </a:r>
            <a:endParaRPr b="0" lang="en-US" sz="1600" spc="-1" strike="noStrike">
              <a:solidFill>
                <a:srgbClr val="000000"/>
              </a:solidFill>
              <a:latin typeface="Arial"/>
            </a:endParaRPr>
          </a:p>
          <a:p>
            <a:pPr lvl="1" marL="630000" indent="-230040" algn="just">
              <a:lnSpc>
                <a:spcPct val="100000"/>
              </a:lnSpc>
              <a:spcBef>
                <a:spcPts val="499"/>
              </a:spcBef>
              <a:buClr>
                <a:srgbClr val="000000"/>
              </a:buClr>
              <a:buFont typeface="Times New Roman"/>
              <a:buChar char="•"/>
              <a:tabLst>
                <a:tab algn="l" pos="230040"/>
              </a:tabLst>
            </a:pPr>
            <a:r>
              <a:rPr b="0" lang="en-US" sz="1600" spc="-7" strike="noStrike">
                <a:solidFill>
                  <a:srgbClr val="000000"/>
                </a:solidFill>
                <a:latin typeface="Times New Roman"/>
                <a:ea typeface="MS Gothic"/>
              </a:rPr>
              <a:t>Voters:  </a:t>
            </a:r>
            <a:endParaRPr b="0" lang="en-US" sz="1600" spc="-1" strike="noStrike">
              <a:solidFill>
                <a:srgbClr val="000000"/>
              </a:solidFill>
              <a:latin typeface="Arial"/>
            </a:endParaRPr>
          </a:p>
          <a:p>
            <a:pPr marL="230040" indent="-230040" algn="just">
              <a:lnSpc>
                <a:spcPct val="100000"/>
              </a:lnSpc>
              <a:spcBef>
                <a:spcPts val="1199"/>
              </a:spcBef>
              <a:buClr>
                <a:srgbClr val="000000"/>
              </a:buClr>
              <a:buFont typeface="Times New Roman"/>
              <a:buChar char="•"/>
              <a:tabLst>
                <a:tab algn="l" pos="230040"/>
              </a:tabLst>
            </a:pPr>
            <a:r>
              <a:rPr b="1" lang="en-US" sz="1800" spc="-7" strike="noStrike">
                <a:solidFill>
                  <a:srgbClr val="000000"/>
                </a:solidFill>
                <a:latin typeface="Times New Roman"/>
                <a:ea typeface="MS Gothic"/>
              </a:rPr>
              <a:t>Next teleconference</a:t>
            </a:r>
            <a:endParaRPr b="0" lang="en-US" sz="1800" spc="-1" strike="noStrike">
              <a:solidFill>
                <a:srgbClr val="000000"/>
              </a:solidFill>
              <a:latin typeface="Arial"/>
            </a:endParaRPr>
          </a:p>
          <a:p>
            <a:pPr lvl="1" marL="630000" indent="-230040">
              <a:lnSpc>
                <a:spcPct val="100000"/>
              </a:lnSpc>
              <a:spcBef>
                <a:spcPts val="1134"/>
              </a:spcBef>
              <a:buClr>
                <a:srgbClr val="000000"/>
              </a:buClr>
              <a:buFont typeface="Symbol"/>
              <a:buChar char=""/>
              <a:tabLst>
                <a:tab algn="l" pos="230040"/>
              </a:tabLst>
            </a:pPr>
            <a:r>
              <a:rPr b="0" lang="en-US" sz="1600" spc="-7" strike="noStrike">
                <a:solidFill>
                  <a:srgbClr val="000000"/>
                </a:solidFill>
                <a:latin typeface="Times New Roman"/>
                <a:ea typeface="MS Gothic"/>
              </a:rPr>
              <a:t>Scheduled for 8 August 2022 at 11:00 ET. Call-in info available in slide-deck </a:t>
            </a:r>
            <a:r>
              <a:rPr b="0" lang="en-US" sz="1600" spc="-7" strike="noStrike" u="sng">
                <a:solidFill>
                  <a:srgbClr val="3333cc"/>
                </a:solidFill>
                <a:uFillTx/>
                <a:latin typeface="Times New Roman"/>
                <a:ea typeface="MS Gothic"/>
                <a:hlinkClick r:id="rId1"/>
              </a:rPr>
              <a:t>18-16-0038r24</a:t>
            </a:r>
            <a:r>
              <a:rPr b="0" lang="en-US" sz="1600" spc="-7" strike="noStrike">
                <a:solidFill>
                  <a:srgbClr val="000000"/>
                </a:solidFill>
                <a:latin typeface="Times New Roman"/>
                <a:ea typeface="MS Gothic"/>
              </a:rPr>
              <a:t> or in the </a:t>
            </a:r>
            <a:r>
              <a:rPr b="0" lang="en-US" sz="1600" spc="-7" strike="noStrike" u="sng">
                <a:solidFill>
                  <a:srgbClr val="3333cc"/>
                </a:solidFill>
                <a:uFillTx/>
                <a:latin typeface="Times New Roman"/>
                <a:ea typeface="MS Gothic"/>
                <a:hlinkClick r:id="rId2"/>
              </a:rPr>
              <a:t>Google Calendar</a:t>
            </a:r>
            <a:r>
              <a:rPr b="0" lang="en-US" sz="1600" spc="-7" strike="noStrike">
                <a:solidFill>
                  <a:srgbClr val="000000"/>
                </a:solidFill>
                <a:latin typeface="Times New Roman"/>
                <a:ea typeface="MS Gothic"/>
              </a:rPr>
              <a:t>.</a:t>
            </a:r>
            <a:endParaRPr b="0" lang="en-US" sz="1600" spc="-1" strike="noStrike">
              <a:solidFill>
                <a:srgbClr val="000000"/>
              </a:solidFill>
              <a:latin typeface="Arial"/>
            </a:endParaRPr>
          </a:p>
          <a:p>
            <a:pPr marL="228600" indent="-228600" algn="just">
              <a:lnSpc>
                <a:spcPct val="100000"/>
              </a:lnSpc>
              <a:spcBef>
                <a:spcPts val="1199"/>
              </a:spcBef>
              <a:buNone/>
              <a:tabLst>
                <a:tab algn="l" pos="0"/>
              </a:tabLst>
            </a:pPr>
            <a:r>
              <a:rPr b="1" lang="en-US" sz="1800" spc="-7" strike="noStrike">
                <a:solidFill>
                  <a:srgbClr val="000000"/>
                </a:solidFill>
                <a:latin typeface="Times New Roman"/>
                <a:ea typeface="MS Gothic"/>
              </a:rPr>
              <a:t>Adjourn:</a:t>
            </a:r>
            <a:endParaRPr b="0" lang="en-US" sz="1800" spc="-1" strike="noStrike">
              <a:solidFill>
                <a:srgbClr val="000000"/>
              </a:solidFill>
              <a:latin typeface="Arial"/>
            </a:endParaRPr>
          </a:p>
          <a:p>
            <a:pPr lvl="1" marL="63000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Any objection to adjourn? </a:t>
            </a:r>
            <a:endParaRPr b="0" lang="en-US" sz="1600" spc="-1" strike="noStrike">
              <a:solidFill>
                <a:srgbClr val="000000"/>
              </a:solidFill>
              <a:latin typeface="Arial"/>
            </a:endParaRPr>
          </a:p>
          <a:p>
            <a:pPr lvl="1" marL="630000" indent="-230040" algn="just">
              <a:lnSpc>
                <a:spcPct val="100000"/>
              </a:lnSpc>
              <a:spcBef>
                <a:spcPts val="499"/>
              </a:spcBef>
              <a:buClr>
                <a:srgbClr val="000000"/>
              </a:buClr>
              <a:buFont typeface="Times New Roman"/>
              <a:buChar char="•"/>
              <a:tabLst>
                <a:tab algn="l" pos="230040"/>
              </a:tabLst>
            </a:pPr>
            <a:r>
              <a:rPr b="0" lang="en-US" sz="1600" spc="-7" strike="noStrike">
                <a:solidFill>
                  <a:srgbClr val="000000"/>
                </a:solidFill>
                <a:latin typeface="Times New Roman"/>
                <a:ea typeface="MS Gothic"/>
              </a:rPr>
              <a:t>Adjourned at 12:01</a:t>
            </a:r>
            <a:endParaRPr b="0" lang="en-US" sz="1600" spc="-1" strike="noStrike">
              <a:solidFill>
                <a:srgbClr val="000000"/>
              </a:solidFill>
              <a:latin typeface="Arial"/>
            </a:endParaRPr>
          </a:p>
        </p:txBody>
      </p:sp>
      <p:sp>
        <p:nvSpPr>
          <p:cNvPr id="162" name="Rectangle 200"/>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7" name="PlaceHolder 1"/>
          <p:cNvSpPr>
            <a:spLocks noGrp="1"/>
          </p:cNvSpPr>
          <p:nvPr>
            <p:ph type="dt"/>
          </p:nvPr>
        </p:nvSpPr>
        <p:spPr>
          <a:xfrm>
            <a:off x="912960" y="333360"/>
            <a:ext cx="220932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98" name="PlaceHolder 2"/>
          <p:cNvSpPr>
            <a:spLocks noGrp="1"/>
          </p:cNvSpPr>
          <p:nvPr>
            <p:ph type="title"/>
          </p:nvPr>
        </p:nvSpPr>
        <p:spPr>
          <a:xfrm>
            <a:off x="990720" y="606600"/>
            <a:ext cx="10365120" cy="888480"/>
          </a:xfrm>
          <a:prstGeom prst="rect">
            <a:avLst/>
          </a:prstGeom>
          <a:noFill/>
          <a:ln w="9360">
            <a:noFill/>
          </a:ln>
        </p:spPr>
        <p:txBody>
          <a:bodyPr numCol="1" spcCol="0" lIns="0" rIns="0" tIns="0" bIns="0" anchor="ctr">
            <a:noAutofit/>
          </a:bodyPr>
          <a:p>
            <a:pPr algn="ctr">
              <a:lnSpc>
                <a:spcPct val="100000"/>
              </a:lnSpc>
              <a:buNone/>
            </a:pPr>
            <a:r>
              <a:rPr b="1" lang="en-US" sz="2800" spc="-1" strike="noStrike">
                <a:solidFill>
                  <a:srgbClr val="0070c0"/>
                </a:solidFill>
                <a:latin typeface="Times New Roman"/>
                <a:ea typeface="MS Gothic"/>
              </a:rPr>
              <a:t>Meeting called to order</a:t>
            </a:r>
            <a:endParaRPr b="0" lang="en-US" sz="2800" spc="-1" strike="noStrike">
              <a:solidFill>
                <a:srgbClr val="000000"/>
              </a:solidFill>
              <a:latin typeface="Arial"/>
            </a:endParaRPr>
          </a:p>
        </p:txBody>
      </p:sp>
      <p:sp>
        <p:nvSpPr>
          <p:cNvPr id="99" name="PlaceHolder 3"/>
          <p:cNvSpPr>
            <a:spLocks noGrp="1"/>
          </p:cNvSpPr>
          <p:nvPr>
            <p:ph type="sldNum"/>
          </p:nvPr>
        </p:nvSpPr>
        <p:spPr>
          <a:xfrm>
            <a:off x="5643000" y="6475320"/>
            <a:ext cx="90792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Slide </a:t>
            </a:r>
            <a:fld id="{1808B938-1577-4F87-A425-8E007C2B00E7}"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00" name="Rectangle 4"/>
          <p:cNvSpPr/>
          <p:nvPr/>
        </p:nvSpPr>
        <p:spPr>
          <a:xfrm>
            <a:off x="914400" y="1676520"/>
            <a:ext cx="10513440" cy="4659480"/>
          </a:xfrm>
          <a:prstGeom prst="rect">
            <a:avLst/>
          </a:prstGeom>
          <a:noFill/>
          <a:ln w="9525">
            <a:noFill/>
          </a:ln>
        </p:spPr>
        <p:style>
          <a:lnRef idx="0"/>
          <a:fillRef idx="0"/>
          <a:effectRef idx="0"/>
          <a:fontRef idx="minor"/>
        </p:style>
        <p:txBody>
          <a:bodyPr lIns="90000" rIns="90000" tIns="45000" bIns="45000" anchor="t">
            <a:noAutofit/>
          </a:bodyPr>
          <a:p>
            <a:pPr>
              <a:lnSpc>
                <a:spcPct val="80000"/>
              </a:lnSpc>
              <a:spcBef>
                <a:spcPts val="159"/>
              </a:spcBef>
              <a:buNone/>
            </a:pPr>
            <a:endParaRPr b="0" lang="sv-SE" sz="1800" spc="-1" strike="noStrike">
              <a:latin typeface="Arial"/>
            </a:endParaRPr>
          </a:p>
          <a:p>
            <a:pPr>
              <a:lnSpc>
                <a:spcPct val="100000"/>
              </a:lnSpc>
              <a:buNone/>
            </a:pPr>
            <a:endParaRPr b="0" lang="sv-SE" sz="1800" spc="-1" strike="noStrike">
              <a:latin typeface="Arial"/>
            </a:endParaRPr>
          </a:p>
          <a:p>
            <a:pPr marL="285840" indent="-285840">
              <a:lnSpc>
                <a:spcPct val="100000"/>
              </a:lnSpc>
              <a:buClr>
                <a:srgbClr val="000000"/>
              </a:buClr>
              <a:buFont typeface="Arial"/>
              <a:buChar char="•"/>
            </a:pPr>
            <a:r>
              <a:rPr b="1" lang="en-US" sz="1800" spc="-1" strike="noStrike">
                <a:solidFill>
                  <a:srgbClr val="000000"/>
                </a:solidFill>
                <a:latin typeface="Times New Roman"/>
                <a:ea typeface="MS Gothic"/>
              </a:rPr>
              <a:t>Ad-hoc Leader:</a:t>
            </a:r>
            <a:r>
              <a:rPr b="1" lang="en-US" sz="1800" spc="-1" strike="noStrike">
                <a:solidFill>
                  <a:srgbClr val="000000"/>
                </a:solidFill>
                <a:latin typeface="Times New Roman"/>
                <a:ea typeface="MS Gothic"/>
              </a:rPr>
              <a:t>	</a:t>
            </a:r>
            <a:r>
              <a:rPr b="1" lang="en-US" sz="1800" spc="-1" strike="noStrike">
                <a:solidFill>
                  <a:srgbClr val="000000"/>
                </a:solidFill>
                <a:latin typeface="Times New Roman"/>
                <a:ea typeface="MS Gothic"/>
              </a:rPr>
              <a:t>	</a:t>
            </a:r>
            <a:r>
              <a:rPr b="1" lang="en-US" sz="1800" spc="-1" strike="noStrike">
                <a:solidFill>
                  <a:srgbClr val="000000"/>
                </a:solidFill>
                <a:latin typeface="Times New Roman"/>
                <a:ea typeface="MS Gothic"/>
              </a:rPr>
              <a:t>	</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300"/>
              </a:spcBef>
              <a:buClr>
                <a:srgbClr val="000000"/>
              </a:buClr>
              <a:buFont typeface="Arial"/>
              <a:buChar char="•"/>
            </a:pPr>
            <a:r>
              <a:rPr b="0" lang="en-US" sz="1600" spc="-1" strike="noStrike">
                <a:solidFill>
                  <a:srgbClr val="000000"/>
                </a:solidFill>
                <a:latin typeface="Times New Roman"/>
                <a:ea typeface="MS Gothic"/>
              </a:rPr>
              <a:t>  </a:t>
            </a:r>
            <a:r>
              <a:rPr b="0" lang="en-US" sz="1600" spc="-1" strike="noStrike">
                <a:solidFill>
                  <a:srgbClr val="000000"/>
                </a:solidFill>
                <a:latin typeface="Times New Roman"/>
                <a:ea typeface="MS Gothic"/>
              </a:rPr>
              <a:t>Chair:  Amelia Andersdotter (Comcast) </a:t>
            </a:r>
            <a:endParaRPr b="0" lang="sv-SE" sz="16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Attendance:</a:t>
            </a:r>
            <a:endParaRPr b="0" lang="sv-SE" sz="1800" spc="-1" strike="noStrike">
              <a:latin typeface="Arial"/>
            </a:endParaRPr>
          </a:p>
          <a:p>
            <a:pPr lvl="1" marL="431640" indent="-216000">
              <a:lnSpc>
                <a:spcPct val="100000"/>
              </a:lnSpc>
              <a:spcBef>
                <a:spcPts val="1800"/>
              </a:spcBef>
              <a:buClr>
                <a:srgbClr val="000000"/>
              </a:buClr>
              <a:buSzPct val="45000"/>
              <a:buFont typeface="Wingdings" charset="2"/>
              <a:buChar char=""/>
            </a:pPr>
            <a:r>
              <a:rPr b="0" lang="en-US" sz="1600" spc="-1" strike="noStrike">
                <a:solidFill>
                  <a:srgbClr val="000000"/>
                </a:solidFill>
                <a:latin typeface="Times New Roman"/>
                <a:ea typeface="MS Gothic"/>
              </a:rPr>
              <a:t>Stuart Kerry (OK-Brit)</a:t>
            </a:r>
            <a:endParaRPr b="0" lang="sv-SE" sz="16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Secretary</a:t>
            </a:r>
            <a:endParaRPr b="0" lang="sv-SE" sz="1800" spc="-1" strike="noStrike">
              <a:latin typeface="Arial"/>
            </a:endParaRPr>
          </a:p>
          <a:p>
            <a:pPr>
              <a:lnSpc>
                <a:spcPct val="100000"/>
              </a:lnSpc>
              <a:spcBef>
                <a:spcPts val="1800"/>
              </a:spcBef>
              <a:buNone/>
            </a:pPr>
            <a:endParaRPr b="0" lang="sv-SE" sz="1800" spc="-1" strike="noStrike">
              <a:latin typeface="Arial"/>
            </a:endParaRPr>
          </a:p>
        </p:txBody>
      </p:sp>
      <p:sp>
        <p:nvSpPr>
          <p:cNvPr id="101" name="Rectangle 144"/>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3.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2" name="PlaceHolder 1"/>
          <p:cNvSpPr>
            <a:spLocks noGrp="1"/>
          </p:cNvSpPr>
          <p:nvPr>
            <p:ph type="dt"/>
          </p:nvPr>
        </p:nvSpPr>
        <p:spPr>
          <a:xfrm>
            <a:off x="914400" y="336600"/>
            <a:ext cx="220932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03" name="PlaceHolder 2"/>
          <p:cNvSpPr>
            <a:spLocks noGrp="1"/>
          </p:cNvSpPr>
          <p:nvPr>
            <p:ph type="title"/>
          </p:nvPr>
        </p:nvSpPr>
        <p:spPr>
          <a:xfrm>
            <a:off x="990720" y="606600"/>
            <a:ext cx="10365120" cy="888480"/>
          </a:xfrm>
          <a:prstGeom prst="rect">
            <a:avLst/>
          </a:prstGeom>
          <a:noFill/>
          <a:ln w="9360">
            <a:noFill/>
          </a:ln>
        </p:spPr>
        <p:txBody>
          <a:bodyPr numCol="1" spcCol="0" lIns="0" rIns="0" tIns="0" bIns="0" anchor="ctr">
            <a:noAutofit/>
          </a:bodyPr>
          <a:p>
            <a:pPr algn="ctr">
              <a:lnSpc>
                <a:spcPct val="100000"/>
              </a:lnSpc>
              <a:buNone/>
            </a:pPr>
            <a:r>
              <a:rPr b="1" lang="en-US" sz="2800" spc="-1" strike="noStrike">
                <a:solidFill>
                  <a:srgbClr val="0070c0"/>
                </a:solidFill>
                <a:latin typeface="Times New Roman"/>
                <a:ea typeface="MS Gothic"/>
              </a:rPr>
              <a:t>IEEE 802 required notices</a:t>
            </a:r>
            <a:endParaRPr b="0" lang="en-US" sz="2800" spc="-1" strike="noStrike">
              <a:solidFill>
                <a:srgbClr val="000000"/>
              </a:solidFill>
              <a:latin typeface="Arial"/>
            </a:endParaRPr>
          </a:p>
        </p:txBody>
      </p:sp>
      <p:sp>
        <p:nvSpPr>
          <p:cNvPr id="104" name="PlaceHolder 3"/>
          <p:cNvSpPr>
            <a:spLocks noGrp="1"/>
          </p:cNvSpPr>
          <p:nvPr>
            <p:ph type="sldNum"/>
          </p:nvPr>
        </p:nvSpPr>
        <p:spPr>
          <a:xfrm>
            <a:off x="5643000" y="6475320"/>
            <a:ext cx="90792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Slide </a:t>
            </a:r>
            <a:fld id="{DF4FBC5B-3DDD-4C12-85F5-12BD4E1735DE}"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05" name="Rectangle 4"/>
          <p:cNvSpPr/>
          <p:nvPr/>
        </p:nvSpPr>
        <p:spPr>
          <a:xfrm>
            <a:off x="914400" y="1600200"/>
            <a:ext cx="10513440" cy="4659480"/>
          </a:xfrm>
          <a:prstGeom prst="rect">
            <a:avLst/>
          </a:prstGeom>
          <a:noFill/>
          <a:ln w="9525">
            <a:noFill/>
          </a:ln>
        </p:spPr>
        <p:style>
          <a:lnRef idx="0"/>
          <a:fillRef idx="0"/>
          <a:effectRef idx="0"/>
          <a:fontRef idx="minor"/>
        </p:style>
        <p:txBody>
          <a:bodyPr lIns="90000" rIns="90000" tIns="45000" bIns="45000" anchor="t">
            <a:noAutofit/>
          </a:bodyPr>
          <a:p>
            <a:pPr>
              <a:lnSpc>
                <a:spcPct val="80000"/>
              </a:lnSpc>
              <a:spcBef>
                <a:spcPts val="159"/>
              </a:spcBef>
              <a:buNone/>
            </a:pPr>
            <a:endParaRPr b="0" lang="sv-SE" sz="1800" spc="-1" strike="noStrike">
              <a:latin typeface="Arial"/>
            </a:endParaRPr>
          </a:p>
          <a:p>
            <a:pPr>
              <a:lnSpc>
                <a:spcPct val="100000"/>
              </a:lnSpc>
              <a:buNone/>
            </a:pPr>
            <a:endParaRPr b="0" lang="sv-SE" sz="1800" spc="-1" strike="noStrike">
              <a:latin typeface="Arial"/>
            </a:endParaRPr>
          </a:p>
          <a:p>
            <a:pPr marL="285840" indent="-285840">
              <a:lnSpc>
                <a:spcPct val="100000"/>
              </a:lnSpc>
              <a:spcBef>
                <a:spcPts val="601"/>
              </a:spcBef>
              <a:buClr>
                <a:srgbClr val="000000"/>
              </a:buClr>
              <a:buFont typeface="Arial"/>
              <a:buChar char="•"/>
            </a:pPr>
            <a:r>
              <a:rPr b="1" lang="en-US" sz="1800" spc="-1" strike="noStrike">
                <a:solidFill>
                  <a:srgbClr val="000000"/>
                </a:solidFill>
                <a:latin typeface="Times New Roman"/>
                <a:ea typeface="MS Gothic"/>
              </a:rPr>
              <a:t>Affiliation:  </a:t>
            </a:r>
            <a:r>
              <a:rPr b="1" lang="en-US" sz="1800" spc="-1" strike="noStrike" u="sng">
                <a:solidFill>
                  <a:srgbClr val="3333cc"/>
                </a:solidFill>
                <a:uFillTx/>
                <a:latin typeface="Times New Roman"/>
                <a:ea typeface="MS Gothic"/>
                <a:hlinkClick r:id="rId1"/>
              </a:rPr>
              <a:t>https://standards.ieee.org/faqs/affiliation/</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601"/>
              </a:spcBef>
              <a:buClr>
                <a:srgbClr val="000000"/>
              </a:buClr>
              <a:buFont typeface="Arial"/>
              <a:buChar char="•"/>
            </a:pPr>
            <a:r>
              <a:rPr b="0" i="1" lang="en-US" sz="1600" spc="-1" strike="noStrike">
                <a:solidFill>
                  <a:srgbClr val="000000"/>
                </a:solidFill>
                <a:latin typeface="Times New Roman"/>
                <a:ea typeface="MS Gothic"/>
              </a:rPr>
              <a:t>  </a:t>
            </a:r>
            <a:r>
              <a:rPr b="0" i="1" lang="en-US" sz="1600" spc="-1" strike="noStrike">
                <a:solidFill>
                  <a:srgbClr val="ff0000"/>
                </a:solidFill>
                <a:latin typeface="Times New Roman"/>
                <a:ea typeface="MS Gothic"/>
              </a:rPr>
              <a:t>Be sure to announce your name, affiliation, employer, and clients the first time you speak</a:t>
            </a:r>
            <a:r>
              <a:rPr b="0" i="1" lang="en-US" sz="1600" spc="-1" strike="noStrike">
                <a:solidFill>
                  <a:srgbClr val="000000"/>
                </a:solidFill>
                <a:latin typeface="Times New Roman"/>
                <a:ea typeface="MS Gothic"/>
              </a:rPr>
              <a:t>. </a:t>
            </a:r>
            <a:endParaRPr b="0" lang="sv-SE" sz="16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Anti-Trust:  </a:t>
            </a:r>
            <a:r>
              <a:rPr b="1" lang="en-US" sz="1800" spc="-1" strike="noStrike" u="sng">
                <a:solidFill>
                  <a:srgbClr val="3333cc"/>
                </a:solidFill>
                <a:uFillTx/>
                <a:latin typeface="Times New Roman"/>
                <a:ea typeface="MS Gothic"/>
                <a:hlinkClick r:id="rId2"/>
              </a:rPr>
              <a:t>https://standards.ieee.org/wp-content/uploads/2022/02/antitrust.pdf</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IEEE 802 WG Policies and Procedures:  </a:t>
            </a:r>
            <a:r>
              <a:rPr b="1" lang="en-US" sz="1800" spc="-1" strike="noStrike" u="sng">
                <a:solidFill>
                  <a:srgbClr val="3333cc"/>
                </a:solidFill>
                <a:uFillTx/>
                <a:latin typeface="Times New Roman"/>
                <a:ea typeface="MS Gothic"/>
                <a:hlinkClick r:id="rId3"/>
              </a:rPr>
              <a:t>http://www.ieee802.org/devdocs.shtml</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Patent &amp; administration:  </a:t>
            </a:r>
            <a:r>
              <a:rPr b="1" lang="en-US" sz="1800" spc="-1" strike="noStrike" u="sng">
                <a:solidFill>
                  <a:srgbClr val="3333cc"/>
                </a:solidFill>
                <a:uFillTx/>
                <a:latin typeface="Times New Roman"/>
                <a:ea typeface="MS Gothic"/>
                <a:hlinkClick r:id="rId4"/>
              </a:rPr>
              <a:t>https://standards.ieee.org/about/sasb/patcom/materials.html</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Copyright notice:  </a:t>
            </a:r>
            <a:r>
              <a:rPr b="1" lang="en-US" sz="1800" spc="-1" strike="noStrike" u="sng">
                <a:solidFill>
                  <a:srgbClr val="3333cc"/>
                </a:solidFill>
                <a:uFillTx/>
                <a:latin typeface="Times New Roman"/>
                <a:ea typeface="MS Gothic"/>
                <a:hlinkClick r:id="rId5"/>
              </a:rPr>
              <a:t>https://standards.ieee.org/faqs/copyrights/#1</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601"/>
              </a:spcBef>
              <a:buClr>
                <a:srgbClr val="000000"/>
              </a:buClr>
              <a:buFont typeface="Arial"/>
              <a:buChar char="•"/>
            </a:pPr>
            <a:r>
              <a:rPr b="0" i="1" lang="en-US" sz="1600" spc="-1" strike="noStrike">
                <a:solidFill>
                  <a:srgbClr val="000000"/>
                </a:solidFill>
                <a:latin typeface="Times New Roman"/>
                <a:ea typeface="MS Gothic"/>
              </a:rPr>
              <a:t>  </a:t>
            </a:r>
            <a:r>
              <a:rPr b="0" i="1" lang="en-US" sz="1600" spc="-1" strike="noStrike">
                <a:solidFill>
                  <a:srgbClr val="000000"/>
                </a:solidFill>
                <a:latin typeface="Times New Roman"/>
                <a:ea typeface="MS Gothic"/>
              </a:rPr>
              <a:t>Call for essential patents &amp; copyright notice: the RR-TAG does not do standards, though all should be aware.</a:t>
            </a:r>
            <a:endParaRPr b="0" lang="sv-SE" sz="16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IEEE SA Standards Board Operations Manual:  </a:t>
            </a:r>
            <a:r>
              <a:rPr b="1" lang="en-US" sz="1800" spc="-1" strike="noStrike" u="sng">
                <a:solidFill>
                  <a:srgbClr val="3333cc"/>
                </a:solidFill>
                <a:uFillTx/>
                <a:latin typeface="Times New Roman"/>
                <a:ea typeface="MS Gothic"/>
                <a:hlinkClick r:id="rId6"/>
              </a:rPr>
              <a:t>https://standards.ieee.org/about/policies/opman/</a:t>
            </a:r>
            <a:r>
              <a:rPr b="1" lang="en-US" sz="1800" spc="-1" strike="noStrike">
                <a:solidFill>
                  <a:srgbClr val="000000"/>
                </a:solidFill>
                <a:latin typeface="Times New Roman"/>
                <a:ea typeface="MS Gothic"/>
              </a:rPr>
              <a:t> </a:t>
            </a:r>
            <a:endParaRPr b="0" lang="sv-SE" sz="1800" spc="-1" strike="noStrike">
              <a:latin typeface="Arial"/>
            </a:endParaRPr>
          </a:p>
          <a:p>
            <a:pPr>
              <a:lnSpc>
                <a:spcPct val="100000"/>
              </a:lnSpc>
              <a:buNone/>
            </a:pPr>
            <a:endParaRPr b="0" lang="sv-SE" sz="1800" spc="-1" strike="noStrike">
              <a:latin typeface="Arial"/>
            </a:endParaRPr>
          </a:p>
        </p:txBody>
      </p:sp>
      <p:sp>
        <p:nvSpPr>
          <p:cNvPr id="106" name="Rectangle 149"/>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4.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7" name="PlaceHolder 1"/>
          <p:cNvSpPr>
            <a:spLocks noGrp="1"/>
          </p:cNvSpPr>
          <p:nvPr>
            <p:ph type="dt"/>
          </p:nvPr>
        </p:nvSpPr>
        <p:spPr>
          <a:xfrm>
            <a:off x="914400" y="336600"/>
            <a:ext cx="220932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08" name="PlaceHolder 2"/>
          <p:cNvSpPr>
            <a:spLocks noGrp="1"/>
          </p:cNvSpPr>
          <p:nvPr>
            <p:ph type="title"/>
          </p:nvPr>
        </p:nvSpPr>
        <p:spPr>
          <a:xfrm>
            <a:off x="990720" y="606600"/>
            <a:ext cx="10365120" cy="888480"/>
          </a:xfrm>
          <a:prstGeom prst="rect">
            <a:avLst/>
          </a:prstGeom>
          <a:noFill/>
          <a:ln w="9360">
            <a:noFill/>
          </a:ln>
        </p:spPr>
        <p:txBody>
          <a:bodyPr numCol="1" spcCol="0" lIns="0" rIns="0" tIns="0" bIns="0" anchor="ctr">
            <a:noAutofit/>
          </a:bodyPr>
          <a:p>
            <a:pPr algn="ctr">
              <a:lnSpc>
                <a:spcPct val="100000"/>
              </a:lnSpc>
              <a:buNone/>
            </a:pPr>
            <a:r>
              <a:rPr b="1" lang="en-US" sz="2800" spc="-1" strike="noStrike">
                <a:solidFill>
                  <a:srgbClr val="0070c0"/>
                </a:solidFill>
                <a:latin typeface="Times New Roman"/>
                <a:ea typeface="MS Gothic"/>
              </a:rPr>
              <a:t>Other Guidelines for IEEE WG Meetings</a:t>
            </a:r>
            <a:endParaRPr b="0" lang="en-US" sz="2800" spc="-1" strike="noStrike">
              <a:solidFill>
                <a:srgbClr val="000000"/>
              </a:solidFill>
              <a:latin typeface="Arial"/>
            </a:endParaRPr>
          </a:p>
        </p:txBody>
      </p:sp>
      <p:sp>
        <p:nvSpPr>
          <p:cNvPr id="109" name="PlaceHolder 3"/>
          <p:cNvSpPr>
            <a:spLocks noGrp="1"/>
          </p:cNvSpPr>
          <p:nvPr>
            <p:ph type="sldNum"/>
          </p:nvPr>
        </p:nvSpPr>
        <p:spPr>
          <a:xfrm>
            <a:off x="5643000" y="6475320"/>
            <a:ext cx="90792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Slide </a:t>
            </a:r>
            <a:fld id="{7D5CD3F9-4788-4C7A-91E2-1CBD8C38C309}"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10" name="Rectangle 4"/>
          <p:cNvSpPr/>
          <p:nvPr/>
        </p:nvSpPr>
        <p:spPr>
          <a:xfrm>
            <a:off x="914400" y="1676520"/>
            <a:ext cx="10365120" cy="4659480"/>
          </a:xfrm>
          <a:prstGeom prst="rect">
            <a:avLst/>
          </a:prstGeom>
          <a:noFill/>
          <a:ln w="9525">
            <a:noFill/>
          </a:ln>
        </p:spPr>
        <p:style>
          <a:lnRef idx="0"/>
          <a:fillRef idx="0"/>
          <a:effectRef idx="0"/>
          <a:fontRef idx="minor"/>
        </p:style>
        <p:txBody>
          <a:bodyPr lIns="90000" rIns="90000" tIns="45000" bIns="45000" anchor="t">
            <a:noAutofit/>
          </a:bodyPr>
          <a:p>
            <a:pPr>
              <a:lnSpc>
                <a:spcPct val="80000"/>
              </a:lnSpc>
              <a:spcBef>
                <a:spcPts val="159"/>
              </a:spcBef>
              <a:buNone/>
            </a:pPr>
            <a:endParaRPr b="0" lang="sv-SE" sz="1800" spc="-1" strike="noStrike">
              <a:latin typeface="Arial"/>
            </a:endParaRPr>
          </a:p>
          <a:p>
            <a:pPr>
              <a:lnSpc>
                <a:spcPct val="100000"/>
              </a:lnSpc>
              <a:buNone/>
            </a:pPr>
            <a:endParaRPr b="0" lang="sv-SE" sz="1800" spc="-1" strike="noStrike">
              <a:latin typeface="Arial"/>
            </a:endParaRPr>
          </a:p>
          <a:p>
            <a:pPr marL="285840" indent="-285840">
              <a:lnSpc>
                <a:spcPct val="100000"/>
              </a:lnSpc>
              <a:buClr>
                <a:srgbClr val="000000"/>
              </a:buClr>
              <a:buFont typeface="Arial"/>
              <a:buChar char="•"/>
            </a:pPr>
            <a:r>
              <a:rPr b="1" lang="en-US" sz="1800" spc="-1" strike="noStrike">
                <a:solidFill>
                  <a:srgbClr val="000000"/>
                </a:solidFill>
                <a:latin typeface="Times New Roman"/>
                <a:ea typeface="MS Gothic"/>
              </a:rPr>
              <a:t>All IEEE SA standards meetings shall be conducted in compliance with all applicable laws, including antitrust and competition laws. </a:t>
            </a:r>
            <a:endParaRPr b="0" lang="sv-SE" sz="1800" spc="-1" strike="noStrike">
              <a:latin typeface="Arial"/>
            </a:endParaRPr>
          </a:p>
          <a:p>
            <a:pPr lvl="1" marL="743040" indent="-285840">
              <a:lnSpc>
                <a:spcPct val="125000"/>
              </a:lnSpc>
              <a:buClr>
                <a:srgbClr val="000000"/>
              </a:buClr>
              <a:buFont typeface="Arial"/>
              <a:buChar char="•"/>
            </a:pPr>
            <a:r>
              <a:rPr b="1" lang="en-US" sz="1600" spc="-1" strike="noStrike">
                <a:solidFill>
                  <a:srgbClr val="000000"/>
                </a:solidFill>
                <a:latin typeface="Times New Roman"/>
                <a:ea typeface="MS Gothic"/>
              </a:rPr>
              <a:t>Don’t discuss the interpretation, validity, or essentiality of patents/patent claims. </a:t>
            </a:r>
            <a:endParaRPr b="0" lang="sv-SE" sz="1600" spc="-1" strike="noStrike">
              <a:latin typeface="Arial"/>
            </a:endParaRPr>
          </a:p>
          <a:p>
            <a:pPr lvl="1" marL="743040" indent="-285840">
              <a:lnSpc>
                <a:spcPct val="125000"/>
              </a:lnSpc>
              <a:buClr>
                <a:srgbClr val="000000"/>
              </a:buClr>
              <a:buFont typeface="Arial"/>
              <a:buChar char="•"/>
            </a:pPr>
            <a:r>
              <a:rPr b="1" lang="en-US" sz="1600" spc="-1" strike="noStrike">
                <a:solidFill>
                  <a:srgbClr val="000000"/>
                </a:solidFill>
                <a:latin typeface="Times New Roman"/>
                <a:ea typeface="MS Gothic"/>
              </a:rPr>
              <a:t>Don’t discuss specific license rates, terms, or conditions.</a:t>
            </a:r>
            <a:endParaRPr b="0" lang="sv-SE" sz="1600" spc="-1" strike="noStrike">
              <a:latin typeface="Arial"/>
            </a:endParaRPr>
          </a:p>
          <a:p>
            <a:pPr lvl="2" marL="1143000" indent="-228600">
              <a:lnSpc>
                <a:spcPct val="125000"/>
              </a:lnSpc>
              <a:buClr>
                <a:srgbClr val="000000"/>
              </a:buClr>
              <a:buFont typeface="Arial"/>
              <a:buChar char="•"/>
            </a:pPr>
            <a:r>
              <a:rPr b="0" lang="en-US" sz="1600" spc="-1" strike="noStrike">
                <a:solidFill>
                  <a:srgbClr val="000000"/>
                </a:solidFill>
                <a:latin typeface="Times New Roman"/>
                <a:ea typeface="MS Gothic"/>
              </a:rPr>
              <a:t>Relative costs of different technical approaches that include relative costs of patent licensing terms may be discussed in standards development meetings. </a:t>
            </a:r>
            <a:endParaRPr b="0" lang="sv-SE" sz="1600" spc="-1" strike="noStrike">
              <a:latin typeface="Arial"/>
            </a:endParaRPr>
          </a:p>
          <a:p>
            <a:pPr lvl="3" marL="1600200" indent="-228600">
              <a:lnSpc>
                <a:spcPct val="125000"/>
              </a:lnSpc>
              <a:buClr>
                <a:srgbClr val="000000"/>
              </a:buClr>
              <a:buFont typeface="Arial"/>
              <a:buChar char="•"/>
            </a:pPr>
            <a:r>
              <a:rPr b="1" lang="en-GB" sz="1600" spc="-1" strike="noStrike">
                <a:solidFill>
                  <a:srgbClr val="000000"/>
                </a:solidFill>
                <a:latin typeface="Times New Roman"/>
                <a:ea typeface="MS Gothic"/>
              </a:rPr>
              <a:t>Technical considerations remain the primary focus</a:t>
            </a:r>
            <a:endParaRPr b="0" lang="sv-SE" sz="1600" spc="-1" strike="noStrike">
              <a:latin typeface="Arial"/>
            </a:endParaRPr>
          </a:p>
          <a:p>
            <a:pPr lvl="1" marL="743040" indent="-285840">
              <a:lnSpc>
                <a:spcPct val="125000"/>
              </a:lnSpc>
              <a:buClr>
                <a:srgbClr val="000000"/>
              </a:buClr>
              <a:buFont typeface="Arial"/>
              <a:buChar char="•"/>
            </a:pPr>
            <a:r>
              <a:rPr b="1" lang="en-US" sz="1600" spc="-1" strike="noStrike">
                <a:solidFill>
                  <a:srgbClr val="000000"/>
                </a:solidFill>
                <a:latin typeface="Times New Roman"/>
                <a:ea typeface="MS Gothic"/>
              </a:rPr>
              <a:t>Don’t discuss or engage in the fixing of product prices, allocation of customers, or division of sales markets.</a:t>
            </a:r>
            <a:endParaRPr b="0" lang="sv-SE" sz="1600" spc="-1" strike="noStrike">
              <a:latin typeface="Arial"/>
            </a:endParaRPr>
          </a:p>
          <a:p>
            <a:pPr lvl="1" marL="743040" indent="-285840">
              <a:lnSpc>
                <a:spcPct val="125000"/>
              </a:lnSpc>
              <a:buClr>
                <a:srgbClr val="000000"/>
              </a:buClr>
              <a:buFont typeface="Arial"/>
              <a:buChar char="•"/>
            </a:pPr>
            <a:r>
              <a:rPr b="1" lang="en-US" sz="1600" spc="-1" strike="noStrike">
                <a:solidFill>
                  <a:srgbClr val="000000"/>
                </a:solidFill>
                <a:latin typeface="Times New Roman"/>
                <a:ea typeface="MS Gothic"/>
              </a:rPr>
              <a:t>Don’t discuss the status or substance of ongoing or threatened litigation.</a:t>
            </a:r>
            <a:endParaRPr b="0" lang="sv-SE" sz="1600" spc="-1" strike="noStrike">
              <a:latin typeface="Arial"/>
            </a:endParaRPr>
          </a:p>
          <a:p>
            <a:pPr lvl="1" marL="743040" indent="-285840">
              <a:lnSpc>
                <a:spcPct val="125000"/>
              </a:lnSpc>
              <a:buClr>
                <a:srgbClr val="000000"/>
              </a:buClr>
              <a:buFont typeface="Arial"/>
              <a:buChar char="•"/>
            </a:pPr>
            <a:r>
              <a:rPr b="1" lang="en-US" sz="1600" spc="-1" strike="noStrike">
                <a:solidFill>
                  <a:srgbClr val="000000"/>
                </a:solidFill>
                <a:latin typeface="Times New Roman"/>
                <a:ea typeface="MS Gothic"/>
              </a:rPr>
              <a:t>Don't be silent if inappropriate topics are discussed. </a:t>
            </a:r>
            <a:r>
              <a:rPr b="1" lang="en-US" sz="1600" spc="-1" strike="noStrike" u="sng">
                <a:solidFill>
                  <a:srgbClr val="000000"/>
                </a:solidFill>
                <a:uFillTx/>
                <a:latin typeface="Times New Roman"/>
                <a:ea typeface="MS Gothic"/>
              </a:rPr>
              <a:t>Formally object to the discussion immediately.</a:t>
            </a:r>
            <a:endParaRPr b="0" lang="sv-SE" sz="1600" spc="-1" strike="noStrike">
              <a:latin typeface="Arial"/>
            </a:endParaRPr>
          </a:p>
          <a:p>
            <a:pPr algn="ctr">
              <a:lnSpc>
                <a:spcPct val="80000"/>
              </a:lnSpc>
              <a:buNone/>
            </a:pPr>
            <a:r>
              <a:rPr b="1" lang="en-US" sz="1800" spc="-1" strike="noStrike">
                <a:solidFill>
                  <a:srgbClr val="000000"/>
                </a:solidFill>
                <a:latin typeface="Times New Roman"/>
                <a:ea typeface="MS Gothic"/>
              </a:rPr>
              <a:t>---------------------------------------------------------------   </a:t>
            </a:r>
            <a:endParaRPr b="0" lang="sv-SE" sz="1800" spc="-1" strike="noStrike">
              <a:latin typeface="Arial"/>
            </a:endParaRPr>
          </a:p>
          <a:p>
            <a:pPr algn="ctr">
              <a:lnSpc>
                <a:spcPct val="80000"/>
              </a:lnSpc>
              <a:buNone/>
            </a:pPr>
            <a:r>
              <a:rPr b="1" lang="en-US" sz="1600" spc="-1" strike="noStrike">
                <a:solidFill>
                  <a:srgbClr val="000000"/>
                </a:solidFill>
                <a:latin typeface="Times New Roman"/>
                <a:ea typeface="MS Gothic"/>
              </a:rPr>
              <a:t>For more details, see </a:t>
            </a:r>
            <a:r>
              <a:rPr b="1" i="1" lang="en-US" sz="1600" spc="-1" strike="noStrike">
                <a:solidFill>
                  <a:srgbClr val="000000"/>
                </a:solidFill>
                <a:latin typeface="Times New Roman"/>
                <a:ea typeface="MS Gothic"/>
              </a:rPr>
              <a:t>IEEE SA Standards Board Operations Manual</a:t>
            </a:r>
            <a:r>
              <a:rPr b="1" lang="en-US" sz="1600" spc="-1" strike="noStrike">
                <a:solidFill>
                  <a:srgbClr val="000000"/>
                </a:solidFill>
                <a:latin typeface="Times New Roman"/>
                <a:ea typeface="MS Gothic"/>
              </a:rPr>
              <a:t>, clause 5.3.10 and </a:t>
            </a:r>
            <a:r>
              <a:rPr b="1" i="1" lang="en-US" sz="1600" spc="-1" strike="noStrike">
                <a:solidFill>
                  <a:srgbClr val="000000"/>
                </a:solidFill>
                <a:latin typeface="Times New Roman"/>
                <a:ea typeface="MS Gothic"/>
              </a:rPr>
              <a:t>Antitrust and Competition Policy: What You Need to Know </a:t>
            </a:r>
            <a:r>
              <a:rPr b="1" lang="en-US" sz="1600" spc="-1" strike="noStrike">
                <a:solidFill>
                  <a:srgbClr val="000000"/>
                </a:solidFill>
                <a:latin typeface="Times New Roman"/>
                <a:ea typeface="MS Gothic"/>
              </a:rPr>
              <a:t>at </a:t>
            </a:r>
            <a:r>
              <a:rPr b="1" lang="en-US" sz="1600" spc="-1" strike="noStrike" u="sng">
                <a:solidFill>
                  <a:srgbClr val="3333cc"/>
                </a:solidFill>
                <a:uFillTx/>
                <a:latin typeface="Times New Roman"/>
                <a:ea typeface="MS Gothic"/>
                <a:hlinkClick r:id="rId1"/>
              </a:rPr>
              <a:t>https://standards.ieee.org/wp-content/uploads/2022/02/antitrust.pdf</a:t>
            </a:r>
            <a:r>
              <a:rPr b="1" lang="en-US" sz="1600" spc="-1" strike="noStrike">
                <a:solidFill>
                  <a:srgbClr val="000000"/>
                </a:solidFill>
                <a:latin typeface="Times New Roman"/>
                <a:ea typeface="MS Gothic"/>
              </a:rPr>
              <a:t>   </a:t>
            </a:r>
            <a:endParaRPr b="0" lang="sv-SE" sz="1600" spc="-1" strike="noStrike">
              <a:latin typeface="Arial"/>
            </a:endParaRPr>
          </a:p>
          <a:p>
            <a:pPr algn="ctr">
              <a:lnSpc>
                <a:spcPct val="80000"/>
              </a:lnSpc>
              <a:buNone/>
            </a:pPr>
            <a:endParaRPr b="0" lang="sv-SE" sz="1600" spc="-1" strike="noStrike">
              <a:latin typeface="Arial"/>
            </a:endParaRPr>
          </a:p>
          <a:p>
            <a:pPr algn="ctr">
              <a:lnSpc>
                <a:spcPct val="80000"/>
              </a:lnSpc>
              <a:buNone/>
            </a:pPr>
            <a:r>
              <a:rPr b="1" lang="en-US" sz="1600" spc="-1" strike="noStrike">
                <a:solidFill>
                  <a:srgbClr val="000000"/>
                </a:solidFill>
                <a:latin typeface="Times New Roman"/>
                <a:ea typeface="MS Gothic"/>
              </a:rPr>
              <a:t>If you have questions, contact the IEEE SA Standards Board Patent Committee Administrator </a:t>
            </a:r>
            <a:endParaRPr b="0" lang="sv-SE" sz="1600" spc="-1" strike="noStrike">
              <a:latin typeface="Arial"/>
            </a:endParaRPr>
          </a:p>
          <a:p>
            <a:pPr algn="ctr">
              <a:lnSpc>
                <a:spcPct val="80000"/>
              </a:lnSpc>
              <a:buNone/>
            </a:pPr>
            <a:r>
              <a:rPr b="1" lang="en-US" sz="1600" spc="-1" strike="noStrike">
                <a:solidFill>
                  <a:srgbClr val="000000"/>
                </a:solidFill>
                <a:latin typeface="Times New Roman"/>
                <a:ea typeface="MS Gothic"/>
              </a:rPr>
              <a:t>at </a:t>
            </a:r>
            <a:r>
              <a:rPr b="1" lang="en-US" sz="1600" spc="-1" strike="noStrike" u="sng">
                <a:solidFill>
                  <a:srgbClr val="3333cc"/>
                </a:solidFill>
                <a:uFillTx/>
                <a:latin typeface="Times New Roman"/>
                <a:ea typeface="MS Gothic"/>
                <a:hlinkClick r:id="rId2"/>
              </a:rPr>
              <a:t>patcom@ieee.org</a:t>
            </a:r>
            <a:r>
              <a:rPr b="1" lang="en-US" sz="1600" spc="-1" strike="noStrike">
                <a:solidFill>
                  <a:srgbClr val="000000"/>
                </a:solidFill>
                <a:latin typeface="Times New Roman"/>
                <a:ea typeface="MS Gothic"/>
              </a:rPr>
              <a:t> </a:t>
            </a:r>
            <a:br/>
            <a:endParaRPr b="0" lang="sv-SE" sz="1600" spc="-1" strike="noStrike">
              <a:latin typeface="Arial"/>
            </a:endParaRPr>
          </a:p>
          <a:p>
            <a:pPr algn="ctr">
              <a:lnSpc>
                <a:spcPct val="80000"/>
              </a:lnSpc>
              <a:buNone/>
            </a:pPr>
            <a:endParaRPr b="0" lang="sv-SE" sz="1600" spc="-1" strike="noStrike">
              <a:latin typeface="Arial"/>
            </a:endParaRPr>
          </a:p>
          <a:p>
            <a:pPr algn="ctr">
              <a:lnSpc>
                <a:spcPct val="80000"/>
              </a:lnSpc>
              <a:buNone/>
            </a:pPr>
            <a:endParaRPr b="0" lang="sv-SE" sz="1600" spc="-1" strike="noStrike">
              <a:latin typeface="Arial"/>
            </a:endParaRPr>
          </a:p>
        </p:txBody>
      </p:sp>
      <p:sp>
        <p:nvSpPr>
          <p:cNvPr id="111" name="Rectangle 154"/>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5.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12" name="PlaceHolder 1"/>
          <p:cNvSpPr>
            <a:spLocks noGrp="1"/>
          </p:cNvSpPr>
          <p:nvPr>
            <p:ph type="title"/>
          </p:nvPr>
        </p:nvSpPr>
        <p:spPr>
          <a:xfrm>
            <a:off x="914400" y="637920"/>
            <a:ext cx="10437120" cy="986760"/>
          </a:xfrm>
          <a:prstGeom prst="rect">
            <a:avLst/>
          </a:prstGeom>
          <a:noFill/>
          <a:ln w="9360">
            <a:noFill/>
          </a:ln>
        </p:spPr>
        <p:txBody>
          <a:bodyPr numCol="1" spcCol="0" lIns="92160" rIns="92160" tIns="46080" bIns="46080" anchor="ctr">
            <a:noAutofit/>
          </a:bodyPr>
          <a:p>
            <a:pPr algn="ctr">
              <a:lnSpc>
                <a:spcPct val="100000"/>
              </a:lnSpc>
              <a:buNone/>
            </a:pPr>
            <a:r>
              <a:rPr b="1" lang="en-US" sz="2800" spc="-7" strike="noStrike">
                <a:solidFill>
                  <a:srgbClr val="0070c0"/>
                </a:solidFill>
                <a:latin typeface="Times New Roman"/>
                <a:ea typeface="MS Gothic"/>
              </a:rPr>
              <a:t>Participant behavior in </a:t>
            </a:r>
            <a:r>
              <a:rPr b="1" lang="en-US" sz="2800" spc="-1" strike="noStrike">
                <a:solidFill>
                  <a:srgbClr val="0070c0"/>
                </a:solidFill>
                <a:latin typeface="Times New Roman"/>
                <a:ea typeface="MS Gothic"/>
              </a:rPr>
              <a:t>IEEE SA </a:t>
            </a:r>
            <a:r>
              <a:rPr b="1" lang="en-US" sz="2800" spc="-7" strike="noStrike">
                <a:solidFill>
                  <a:srgbClr val="0070c0"/>
                </a:solidFill>
                <a:latin typeface="Times New Roman"/>
                <a:ea typeface="MS Gothic"/>
              </a:rPr>
              <a:t>activities is guided by</a:t>
            </a:r>
            <a:br/>
            <a:r>
              <a:rPr b="1" lang="en-US" sz="2800" spc="-7" strike="noStrike">
                <a:solidFill>
                  <a:srgbClr val="0070c0"/>
                </a:solidFill>
                <a:latin typeface="Times New Roman"/>
                <a:ea typeface="MS Gothic"/>
              </a:rPr>
              <a:t> the IEEE Codes of Ethics &amp;</a:t>
            </a:r>
            <a:r>
              <a:rPr b="1" lang="en-US" sz="2800" spc="-41" strike="noStrike">
                <a:solidFill>
                  <a:srgbClr val="0070c0"/>
                </a:solidFill>
                <a:latin typeface="Times New Roman"/>
                <a:ea typeface="MS Gothic"/>
              </a:rPr>
              <a:t> </a:t>
            </a:r>
            <a:r>
              <a:rPr b="1" lang="en-US" sz="2800" spc="-7" strike="noStrike">
                <a:solidFill>
                  <a:srgbClr val="0070c0"/>
                </a:solidFill>
                <a:latin typeface="Times New Roman"/>
                <a:ea typeface="MS Gothic"/>
              </a:rPr>
              <a:t>Conduct</a:t>
            </a:r>
            <a:endParaRPr b="0" lang="en-US" sz="2800" spc="-1" strike="noStrike">
              <a:solidFill>
                <a:srgbClr val="000000"/>
              </a:solidFill>
              <a:latin typeface="Arial"/>
            </a:endParaRPr>
          </a:p>
        </p:txBody>
      </p:sp>
      <p:sp>
        <p:nvSpPr>
          <p:cNvPr id="113" name="PlaceHolder 2"/>
          <p:cNvSpPr>
            <a:spLocks noGrp="1"/>
          </p:cNvSpPr>
          <p:nvPr>
            <p:ph/>
          </p:nvPr>
        </p:nvSpPr>
        <p:spPr>
          <a:xfrm>
            <a:off x="2208960" y="1066680"/>
            <a:ext cx="7768800" cy="4111200"/>
          </a:xfrm>
          <a:prstGeom prst="rect">
            <a:avLst/>
          </a:prstGeom>
          <a:noFill/>
          <a:ln w="9360">
            <a:noFill/>
          </a:ln>
        </p:spPr>
        <p:txBody>
          <a:bodyPr numCol="1" spcCol="0" lIns="92160" rIns="92160" tIns="46080" bIns="46080" anchor="t">
            <a:noAutofit/>
          </a:bodyPr>
          <a:p>
            <a:pPr marL="343080" indent="-343080">
              <a:lnSpc>
                <a:spcPct val="100000"/>
              </a:lnSpc>
              <a:spcBef>
                <a:spcPts val="601"/>
              </a:spcBef>
              <a:buNone/>
              <a:tabLst>
                <a:tab algn="l" pos="0"/>
              </a:tabLst>
            </a:pPr>
            <a:r>
              <a:rPr b="1" lang="en-US" sz="1800" spc="-1" strike="noStrike">
                <a:solidFill>
                  <a:srgbClr val="00664d"/>
                </a:solidFill>
                <a:latin typeface="Times New Roman"/>
                <a:ea typeface="MS Gothic"/>
              </a:rPr>
              <a:t> </a:t>
            </a:r>
            <a:endParaRPr b="0" lang="en-US" sz="1800" spc="-1" strike="noStrike">
              <a:solidFill>
                <a:srgbClr val="000000"/>
              </a:solidFill>
              <a:latin typeface="Arial"/>
            </a:endParaRPr>
          </a:p>
          <a:p>
            <a:pPr marL="343080" indent="-343080">
              <a:lnSpc>
                <a:spcPct val="100000"/>
              </a:lnSpc>
              <a:spcBef>
                <a:spcPts val="601"/>
              </a:spcBef>
              <a:buNone/>
              <a:tabLst>
                <a:tab algn="l" pos="0"/>
              </a:tabLst>
            </a:pPr>
            <a:r>
              <a:rPr b="1" lang="en-US" sz="1800" spc="-1" strike="noStrike">
                <a:solidFill>
                  <a:srgbClr val="00664d"/>
                </a:solidFill>
                <a:latin typeface="Times New Roman"/>
                <a:ea typeface="MS Gothic"/>
              </a:rPr>
              <a:t> </a:t>
            </a:r>
            <a:endParaRPr b="0" lang="en-US" sz="1800" spc="-1" strike="noStrike">
              <a:solidFill>
                <a:srgbClr val="000000"/>
              </a:solidFill>
              <a:latin typeface="Arial"/>
            </a:endParaRPr>
          </a:p>
          <a:p>
            <a:pPr marL="343080" indent="-343080">
              <a:lnSpc>
                <a:spcPct val="100000"/>
              </a:lnSpc>
              <a:spcBef>
                <a:spcPts val="601"/>
              </a:spcBef>
              <a:buNone/>
              <a:tabLst>
                <a:tab algn="l" pos="0"/>
              </a:tabLst>
            </a:pPr>
            <a:endParaRPr b="0" lang="en-US" sz="1800" spc="-1" strike="noStrike">
              <a:solidFill>
                <a:srgbClr val="000000"/>
              </a:solidFill>
              <a:latin typeface="Arial"/>
            </a:endParaRPr>
          </a:p>
        </p:txBody>
      </p:sp>
      <p:sp>
        <p:nvSpPr>
          <p:cNvPr id="114" name="PlaceHolder 3"/>
          <p:cNvSpPr>
            <a:spLocks noGrp="1"/>
          </p:cNvSpPr>
          <p:nvPr>
            <p:ph type="sldNum"/>
          </p:nvPr>
        </p:nvSpPr>
        <p:spPr>
          <a:xfrm>
            <a:off x="5689440" y="6475320"/>
            <a:ext cx="80640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Slide </a:t>
            </a:r>
            <a:fld id="{2585C4EC-4925-4878-8086-68C322DDE994}" type="slidenum">
              <a:rPr b="0" lang="en-GB" sz="1200" spc="-1" strike="noStrike">
                <a:solidFill>
                  <a:srgbClr val="000000"/>
                </a:solidFill>
                <a:latin typeface="Times New Roman"/>
                <a:ea typeface="MS Gothic"/>
              </a:rPr>
              <a:t>&lt;nummer&gt;</a:t>
            </a:fld>
            <a:endParaRPr b="0" lang="sv-SE" sz="1200" spc="-1" strike="noStrike">
              <a:latin typeface="Times New Roman"/>
            </a:endParaRPr>
          </a:p>
        </p:txBody>
      </p:sp>
      <p:sp>
        <p:nvSpPr>
          <p:cNvPr id="115" name="PlaceHolder 4"/>
          <p:cNvSpPr>
            <a:spLocks noGrp="1"/>
          </p:cNvSpPr>
          <p:nvPr>
            <p:ph type="dt"/>
          </p:nvPr>
        </p:nvSpPr>
        <p:spPr>
          <a:xfrm>
            <a:off x="914400" y="336600"/>
            <a:ext cx="304596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16" name="Rectangle 6"/>
          <p:cNvSpPr/>
          <p:nvPr/>
        </p:nvSpPr>
        <p:spPr>
          <a:xfrm>
            <a:off x="914400" y="1905120"/>
            <a:ext cx="10437120" cy="3133080"/>
          </a:xfrm>
          <a:prstGeom prst="rect">
            <a:avLst/>
          </a:prstGeom>
          <a:noFill/>
          <a:ln w="0">
            <a:noFill/>
          </a:ln>
        </p:spPr>
        <p:style>
          <a:lnRef idx="0"/>
          <a:fillRef idx="0"/>
          <a:effectRef idx="0"/>
          <a:fontRef idx="minor"/>
        </p:style>
        <p:txBody>
          <a:bodyPr lIns="90000" rIns="90000" tIns="45000" bIns="45000" anchor="t">
            <a:spAutoFit/>
          </a:bodyPr>
          <a:p>
            <a:pPr marL="192960" indent="-180360">
              <a:lnSpc>
                <a:spcPct val="100000"/>
              </a:lnSpc>
              <a:buClr>
                <a:srgbClr val="000000"/>
              </a:buClr>
              <a:buFont typeface="Times New Roman"/>
              <a:buChar char="•"/>
              <a:tabLst>
                <a:tab algn="l" pos="193680"/>
              </a:tabLst>
            </a:pPr>
            <a:r>
              <a:rPr b="1" lang="en-US" sz="1800" spc="-7" strike="noStrike">
                <a:solidFill>
                  <a:srgbClr val="000000"/>
                </a:solidFill>
                <a:latin typeface="Times New Roman"/>
                <a:ea typeface="MS Gothic"/>
              </a:rPr>
              <a:t>All participants in IEEE SA activities are expected to adhere to the core principles underlying</a:t>
            </a:r>
            <a:r>
              <a:rPr b="1" lang="en-US" sz="1800" spc="-15" strike="noStrike">
                <a:solidFill>
                  <a:srgbClr val="000000"/>
                </a:solidFill>
                <a:latin typeface="Times New Roman"/>
                <a:ea typeface="MS Gothic"/>
              </a:rPr>
              <a:t> </a:t>
            </a:r>
            <a:r>
              <a:rPr b="1" lang="en-US" sz="1800" spc="-7" strike="noStrike">
                <a:solidFill>
                  <a:srgbClr val="000000"/>
                </a:solidFill>
                <a:latin typeface="Times New Roman"/>
                <a:ea typeface="MS Gothic"/>
              </a:rPr>
              <a:t>the:</a:t>
            </a:r>
            <a:endParaRPr b="0" lang="sv-SE" sz="1800" spc="-1" strike="noStrike">
              <a:latin typeface="Arial"/>
            </a:endParaRPr>
          </a:p>
          <a:p>
            <a:pPr lvl="1" marL="375120" indent="-181080">
              <a:lnSpc>
                <a:spcPct val="100000"/>
              </a:lnSpc>
              <a:spcBef>
                <a:spcPts val="479"/>
              </a:spcBef>
              <a:buClr>
                <a:srgbClr val="000000"/>
              </a:buClr>
              <a:buFont typeface="Times New Roman"/>
              <a:buChar char="–"/>
              <a:tabLst>
                <a:tab algn="l" pos="375840"/>
              </a:tabLst>
            </a:pPr>
            <a:r>
              <a:rPr b="0" lang="en-US" sz="1600" spc="-7" strike="noStrike" u="heavy">
                <a:solidFill>
                  <a:srgbClr val="3333cc"/>
                </a:solidFill>
                <a:uFillTx/>
                <a:latin typeface="Times New Roman"/>
                <a:ea typeface="MS Gothic"/>
                <a:hlinkClick r:id="rId1"/>
              </a:rPr>
              <a:t>IEEE Code of</a:t>
            </a:r>
            <a:r>
              <a:rPr b="0" lang="en-US" sz="1600" spc="-52" strike="noStrike" u="heavy">
                <a:solidFill>
                  <a:srgbClr val="3333cc"/>
                </a:solidFill>
                <a:uFillTx/>
                <a:latin typeface="Times New Roman"/>
                <a:ea typeface="MS Gothic"/>
                <a:hlinkClick r:id="rId2"/>
              </a:rPr>
              <a:t> </a:t>
            </a:r>
            <a:r>
              <a:rPr b="0" lang="en-US" sz="1600" spc="-7" strike="noStrike" u="heavy">
                <a:solidFill>
                  <a:srgbClr val="3333cc"/>
                </a:solidFill>
                <a:uFillTx/>
                <a:latin typeface="Times New Roman"/>
                <a:ea typeface="MS Gothic"/>
                <a:hlinkClick r:id="rId3"/>
              </a:rPr>
              <a:t>Ethics</a:t>
            </a:r>
            <a:endParaRPr b="0" lang="sv-SE" sz="1600" spc="-1" strike="noStrike">
              <a:latin typeface="Arial"/>
            </a:endParaRPr>
          </a:p>
          <a:p>
            <a:pPr lvl="1" marL="375120" indent="-181080">
              <a:lnSpc>
                <a:spcPct val="100000"/>
              </a:lnSpc>
              <a:spcBef>
                <a:spcPts val="476"/>
              </a:spcBef>
              <a:buClr>
                <a:srgbClr val="000000"/>
              </a:buClr>
              <a:buFont typeface="Times New Roman"/>
              <a:buChar char="–"/>
              <a:tabLst>
                <a:tab algn="l" pos="375840"/>
              </a:tabLst>
            </a:pPr>
            <a:r>
              <a:rPr b="0" lang="en-US" sz="1600" spc="-7" strike="noStrike" u="heavy">
                <a:solidFill>
                  <a:srgbClr val="3333cc"/>
                </a:solidFill>
                <a:uFillTx/>
                <a:latin typeface="Times New Roman"/>
                <a:ea typeface="MS Gothic"/>
                <a:hlinkClick r:id="rId4"/>
              </a:rPr>
              <a:t>IEEE Code of</a:t>
            </a:r>
            <a:r>
              <a:rPr b="0" lang="en-US" sz="1600" spc="-46" strike="noStrike" u="heavy">
                <a:solidFill>
                  <a:srgbClr val="3333cc"/>
                </a:solidFill>
                <a:uFillTx/>
                <a:latin typeface="Times New Roman"/>
                <a:ea typeface="MS Gothic"/>
                <a:hlinkClick r:id="rId5"/>
              </a:rPr>
              <a:t> </a:t>
            </a:r>
            <a:r>
              <a:rPr b="0" lang="en-US" sz="1600" spc="-7" strike="noStrike" u="heavy">
                <a:solidFill>
                  <a:srgbClr val="3333cc"/>
                </a:solidFill>
                <a:uFillTx/>
                <a:latin typeface="Times New Roman"/>
                <a:ea typeface="MS Gothic"/>
                <a:hlinkClick r:id="rId6"/>
              </a:rPr>
              <a:t>Conduct</a:t>
            </a:r>
            <a:endParaRPr b="0" lang="sv-SE" sz="1600" spc="-1" strike="noStrike">
              <a:latin typeface="Arial"/>
            </a:endParaRPr>
          </a:p>
          <a:p>
            <a:pPr marL="192960" indent="-180360">
              <a:lnSpc>
                <a:spcPct val="100000"/>
              </a:lnSpc>
              <a:spcBef>
                <a:spcPts val="1800"/>
              </a:spcBef>
              <a:buClr>
                <a:srgbClr val="000000"/>
              </a:buClr>
              <a:buFont typeface="Times New Roman"/>
              <a:buChar char="•"/>
              <a:tabLst>
                <a:tab algn="l" pos="193680"/>
              </a:tabLst>
            </a:pPr>
            <a:r>
              <a:rPr b="1" lang="en-US" sz="1800" spc="-7" strike="noStrike">
                <a:solidFill>
                  <a:srgbClr val="000000"/>
                </a:solidFill>
                <a:latin typeface="Times New Roman"/>
                <a:ea typeface="MS Gothic"/>
              </a:rPr>
              <a:t>The core principles </a:t>
            </a:r>
            <a:r>
              <a:rPr b="1" lang="en-US" sz="1800" spc="-1" strike="noStrike">
                <a:solidFill>
                  <a:srgbClr val="000000"/>
                </a:solidFill>
                <a:latin typeface="Times New Roman"/>
                <a:ea typeface="MS Gothic"/>
              </a:rPr>
              <a:t>of </a:t>
            </a:r>
            <a:r>
              <a:rPr b="1" lang="en-US" sz="1800" spc="-7" strike="noStrike">
                <a:solidFill>
                  <a:srgbClr val="000000"/>
                </a:solidFill>
                <a:latin typeface="Times New Roman"/>
                <a:ea typeface="MS Gothic"/>
              </a:rPr>
              <a:t>the IEEE Codes </a:t>
            </a:r>
            <a:r>
              <a:rPr b="1" lang="en-US" sz="1800" spc="-1" strike="noStrike">
                <a:solidFill>
                  <a:srgbClr val="000000"/>
                </a:solidFill>
                <a:latin typeface="Times New Roman"/>
                <a:ea typeface="MS Gothic"/>
              </a:rPr>
              <a:t>of </a:t>
            </a:r>
            <a:r>
              <a:rPr b="1" lang="en-US" sz="1800" spc="-7" strike="noStrike">
                <a:solidFill>
                  <a:srgbClr val="000000"/>
                </a:solidFill>
                <a:latin typeface="Times New Roman"/>
                <a:ea typeface="MS Gothic"/>
              </a:rPr>
              <a:t>Ethics </a:t>
            </a:r>
            <a:r>
              <a:rPr b="1" lang="en-US" sz="1800" spc="-1" strike="noStrike">
                <a:solidFill>
                  <a:srgbClr val="000000"/>
                </a:solidFill>
                <a:latin typeface="Times New Roman"/>
                <a:ea typeface="MS Gothic"/>
              </a:rPr>
              <a:t>&amp; </a:t>
            </a:r>
            <a:r>
              <a:rPr b="1" lang="en-US" sz="1800" spc="-7" strike="noStrike">
                <a:solidFill>
                  <a:srgbClr val="000000"/>
                </a:solidFill>
                <a:latin typeface="Times New Roman"/>
                <a:ea typeface="MS Gothic"/>
              </a:rPr>
              <a:t>Conduct are</a:t>
            </a:r>
            <a:r>
              <a:rPr b="1" lang="en-US" sz="1800" spc="58" strike="noStrike">
                <a:solidFill>
                  <a:srgbClr val="000000"/>
                </a:solidFill>
                <a:latin typeface="Times New Roman"/>
                <a:ea typeface="MS Gothic"/>
              </a:rPr>
              <a:t> </a:t>
            </a:r>
            <a:r>
              <a:rPr b="1" lang="en-US" sz="1800" spc="-7" strike="noStrike">
                <a:solidFill>
                  <a:srgbClr val="000000"/>
                </a:solidFill>
                <a:latin typeface="Times New Roman"/>
                <a:ea typeface="MS Gothic"/>
              </a:rPr>
              <a:t>to:</a:t>
            </a:r>
            <a:endParaRPr b="0" lang="sv-SE" sz="1800" spc="-1" strike="noStrike">
              <a:latin typeface="Arial"/>
            </a:endParaRPr>
          </a:p>
          <a:p>
            <a:pPr lvl="1" marL="375120" indent="-181080" algn="just">
              <a:lnSpc>
                <a:spcPct val="100000"/>
              </a:lnSpc>
              <a:spcBef>
                <a:spcPts val="479"/>
              </a:spcBef>
              <a:buClr>
                <a:srgbClr val="000000"/>
              </a:buClr>
              <a:buFont typeface="Arial"/>
              <a:buChar char="–"/>
              <a:tabLst>
                <a:tab algn="l" pos="375840"/>
              </a:tabLst>
            </a:pPr>
            <a:r>
              <a:rPr b="0" i="1" lang="en-US" sz="1600" spc="-7" strike="noStrike">
                <a:solidFill>
                  <a:srgbClr val="000000"/>
                </a:solidFill>
                <a:latin typeface="Times New Roman"/>
                <a:ea typeface="MS Gothic"/>
              </a:rPr>
              <a:t>Uphold the highest standards of integrity, responsible behavior, and ethical and professional</a:t>
            </a:r>
            <a:r>
              <a:rPr b="0" i="1" lang="en-US" sz="1600" spc="-60" strike="noStrike">
                <a:solidFill>
                  <a:srgbClr val="000000"/>
                </a:solidFill>
                <a:latin typeface="Times New Roman"/>
                <a:ea typeface="MS Gothic"/>
              </a:rPr>
              <a:t> </a:t>
            </a:r>
            <a:r>
              <a:rPr b="0" i="1" lang="en-US" sz="1600" spc="-7" strike="noStrike">
                <a:solidFill>
                  <a:srgbClr val="000000"/>
                </a:solidFill>
                <a:latin typeface="Times New Roman"/>
                <a:ea typeface="MS Gothic"/>
              </a:rPr>
              <a:t>conduct</a:t>
            </a:r>
            <a:endParaRPr b="0" lang="sv-SE" sz="1600" spc="-1" strike="noStrike">
              <a:latin typeface="Arial"/>
            </a:endParaRPr>
          </a:p>
          <a:p>
            <a:pPr lvl="1" marL="375120" indent="-181080" algn="just">
              <a:lnSpc>
                <a:spcPct val="100000"/>
              </a:lnSpc>
              <a:spcBef>
                <a:spcPts val="476"/>
              </a:spcBef>
              <a:buClr>
                <a:srgbClr val="000000"/>
              </a:buClr>
              <a:buFont typeface="Arial"/>
              <a:buChar char="–"/>
              <a:tabLst>
                <a:tab algn="l" pos="375840"/>
              </a:tabLst>
            </a:pPr>
            <a:r>
              <a:rPr b="0" i="1" lang="en-US" sz="1600" spc="-7" strike="noStrike">
                <a:solidFill>
                  <a:srgbClr val="000000"/>
                </a:solidFill>
                <a:latin typeface="Times New Roman"/>
                <a:ea typeface="MS Gothic"/>
              </a:rPr>
              <a:t>Treat people fairly and with respect, to not engage in harassment, discrimination, or retaliation, and to protect people's</a:t>
            </a:r>
            <a:r>
              <a:rPr b="0" i="1" lang="en-US" sz="1600" spc="69" strike="noStrike">
                <a:solidFill>
                  <a:srgbClr val="000000"/>
                </a:solidFill>
                <a:latin typeface="Times New Roman"/>
                <a:ea typeface="MS Gothic"/>
              </a:rPr>
              <a:t> </a:t>
            </a:r>
            <a:r>
              <a:rPr b="0" i="1" lang="en-US" sz="1600" spc="-7" strike="noStrike">
                <a:solidFill>
                  <a:srgbClr val="000000"/>
                </a:solidFill>
                <a:latin typeface="Times New Roman"/>
                <a:ea typeface="MS Gothic"/>
              </a:rPr>
              <a:t>privacy.</a:t>
            </a:r>
            <a:endParaRPr b="0" lang="sv-SE" sz="1600" spc="-1" strike="noStrike">
              <a:latin typeface="Arial"/>
            </a:endParaRPr>
          </a:p>
          <a:p>
            <a:pPr lvl="1" marL="375120" indent="-181080" algn="just">
              <a:lnSpc>
                <a:spcPct val="100000"/>
              </a:lnSpc>
              <a:spcBef>
                <a:spcPts val="476"/>
              </a:spcBef>
              <a:buClr>
                <a:srgbClr val="000000"/>
              </a:buClr>
              <a:buFont typeface="Arial"/>
              <a:buChar char="–"/>
              <a:tabLst>
                <a:tab algn="l" pos="375840"/>
              </a:tabLst>
            </a:pPr>
            <a:r>
              <a:rPr b="0" i="1" lang="en-US" sz="1600" spc="-7" strike="noStrike">
                <a:solidFill>
                  <a:srgbClr val="000000"/>
                </a:solidFill>
                <a:latin typeface="Times New Roman"/>
                <a:ea typeface="MS Gothic"/>
              </a:rPr>
              <a:t>Avoid injuring others, their property, reputation, or employment by false or malicious</a:t>
            </a:r>
            <a:r>
              <a:rPr b="0" i="1" lang="en-US" sz="1600" spc="-86" strike="noStrike">
                <a:solidFill>
                  <a:srgbClr val="000000"/>
                </a:solidFill>
                <a:latin typeface="Times New Roman"/>
                <a:ea typeface="MS Gothic"/>
              </a:rPr>
              <a:t> </a:t>
            </a:r>
            <a:r>
              <a:rPr b="0" i="1" lang="en-US" sz="1600" spc="-7" strike="noStrike">
                <a:solidFill>
                  <a:srgbClr val="000000"/>
                </a:solidFill>
                <a:latin typeface="Times New Roman"/>
                <a:ea typeface="MS Gothic"/>
              </a:rPr>
              <a:t>action</a:t>
            </a:r>
            <a:endParaRPr b="0" lang="sv-SE" sz="1600" spc="-1" strike="noStrike">
              <a:latin typeface="Arial"/>
            </a:endParaRPr>
          </a:p>
          <a:p>
            <a:pPr marL="192960" indent="-180360">
              <a:lnSpc>
                <a:spcPct val="100000"/>
              </a:lnSpc>
              <a:spcBef>
                <a:spcPts val="1800"/>
              </a:spcBef>
              <a:buClr>
                <a:srgbClr val="000000"/>
              </a:buClr>
              <a:buFont typeface="Times New Roman"/>
              <a:buChar char="•"/>
              <a:tabLst>
                <a:tab algn="l" pos="193680"/>
              </a:tabLst>
            </a:pPr>
            <a:r>
              <a:rPr b="1" lang="en-US" sz="1800" spc="-7" strike="noStrike">
                <a:solidFill>
                  <a:srgbClr val="000000"/>
                </a:solidFill>
                <a:latin typeface="Times New Roman"/>
                <a:ea typeface="MS Gothic"/>
              </a:rPr>
              <a:t>The </a:t>
            </a:r>
            <a:r>
              <a:rPr b="1" lang="en-US" sz="1800" spc="-1" strike="noStrike">
                <a:solidFill>
                  <a:srgbClr val="000000"/>
                </a:solidFill>
                <a:latin typeface="Times New Roman"/>
                <a:ea typeface="MS Gothic"/>
              </a:rPr>
              <a:t>most </a:t>
            </a:r>
            <a:r>
              <a:rPr b="1" lang="en-US" sz="1800" spc="-7" strike="noStrike">
                <a:solidFill>
                  <a:srgbClr val="000000"/>
                </a:solidFill>
                <a:latin typeface="Times New Roman"/>
                <a:ea typeface="MS Gothic"/>
              </a:rPr>
              <a:t>recent versions </a:t>
            </a:r>
            <a:r>
              <a:rPr b="1" lang="en-US" sz="1800" spc="-1" strike="noStrike">
                <a:solidFill>
                  <a:srgbClr val="000000"/>
                </a:solidFill>
                <a:latin typeface="Times New Roman"/>
                <a:ea typeface="MS Gothic"/>
              </a:rPr>
              <a:t>of </a:t>
            </a:r>
            <a:r>
              <a:rPr b="1" lang="en-US" sz="1800" spc="-7" strike="noStrike">
                <a:solidFill>
                  <a:srgbClr val="000000"/>
                </a:solidFill>
                <a:latin typeface="Times New Roman"/>
                <a:ea typeface="MS Gothic"/>
              </a:rPr>
              <a:t>these Codes are available </a:t>
            </a:r>
            <a:r>
              <a:rPr b="1" lang="en-US" sz="1800" spc="-1" strike="noStrike">
                <a:solidFill>
                  <a:srgbClr val="000000"/>
                </a:solidFill>
                <a:latin typeface="Times New Roman"/>
                <a:ea typeface="MS Gothic"/>
              </a:rPr>
              <a:t>at </a:t>
            </a:r>
            <a:r>
              <a:rPr b="0" lang="en-US" sz="1600" spc="-7" strike="noStrike" u="heavy">
                <a:solidFill>
                  <a:srgbClr val="3333cc"/>
                </a:solidFill>
                <a:uFillTx/>
                <a:latin typeface="Times New Roman"/>
                <a:ea typeface="MS Gothic"/>
                <a:hlinkClick r:id="rId7"/>
              </a:rPr>
              <a:t>http://www.ieee.org/about/corporate/governance</a:t>
            </a:r>
            <a:r>
              <a:rPr b="0" lang="en-US" sz="1600" spc="-7" strike="noStrike" u="heavy">
                <a:solidFill>
                  <a:srgbClr val="0066ff"/>
                </a:solidFill>
                <a:uFillTx/>
                <a:latin typeface="Times New Roman"/>
                <a:ea typeface="MS Gothic"/>
              </a:rPr>
              <a:t> </a:t>
            </a:r>
            <a:endParaRPr b="0" lang="sv-SE" sz="1600" spc="-1" strike="noStrike">
              <a:latin typeface="Arial"/>
            </a:endParaRPr>
          </a:p>
        </p:txBody>
      </p:sp>
      <p:sp>
        <p:nvSpPr>
          <p:cNvPr id="117" name="Rectangle 160"/>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6.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18" name="PlaceHolder 1"/>
          <p:cNvSpPr>
            <a:spLocks noGrp="1"/>
          </p:cNvSpPr>
          <p:nvPr>
            <p:ph type="title"/>
          </p:nvPr>
        </p:nvSpPr>
        <p:spPr>
          <a:xfrm>
            <a:off x="990720" y="637920"/>
            <a:ext cx="10284840" cy="1036440"/>
          </a:xfrm>
          <a:prstGeom prst="rect">
            <a:avLst/>
          </a:prstGeom>
          <a:noFill/>
          <a:ln w="9360">
            <a:noFill/>
          </a:ln>
        </p:spPr>
        <p:txBody>
          <a:bodyPr numCol="1" spcCol="0" lIns="92160" rIns="92160" tIns="46080" bIns="46080" anchor="ctr">
            <a:noAutofit/>
          </a:bodyPr>
          <a:p>
            <a:pPr algn="ctr">
              <a:lnSpc>
                <a:spcPct val="100000"/>
              </a:lnSpc>
              <a:buNone/>
            </a:pPr>
            <a:r>
              <a:rPr b="1" lang="en-US" sz="2800" spc="-7" strike="noStrike">
                <a:solidFill>
                  <a:srgbClr val="0070c0"/>
                </a:solidFill>
                <a:latin typeface="Times New Roman"/>
                <a:ea typeface="MS Gothic"/>
              </a:rPr>
              <a:t>Participants in the </a:t>
            </a:r>
            <a:r>
              <a:rPr b="1" lang="en-US" sz="2800" spc="-1" strike="noStrike">
                <a:solidFill>
                  <a:srgbClr val="0070c0"/>
                </a:solidFill>
                <a:latin typeface="Times New Roman"/>
                <a:ea typeface="MS Gothic"/>
              </a:rPr>
              <a:t>IEEE SA </a:t>
            </a:r>
            <a:r>
              <a:rPr b="1" lang="en-US" sz="2800" spc="-7" strike="noStrike">
                <a:solidFill>
                  <a:srgbClr val="0070c0"/>
                </a:solidFill>
                <a:latin typeface="Times New Roman"/>
                <a:ea typeface="MS Gothic"/>
              </a:rPr>
              <a:t>“</a:t>
            </a:r>
            <a:r>
              <a:rPr b="1" i="1" lang="en-US" sz="2800" spc="-7" strike="noStrike">
                <a:solidFill>
                  <a:srgbClr val="0070c0"/>
                </a:solidFill>
                <a:latin typeface="Times New Roman"/>
                <a:ea typeface="MS Gothic"/>
              </a:rPr>
              <a:t>individual process</a:t>
            </a:r>
            <a:r>
              <a:rPr b="1" lang="en-US" sz="2800" spc="-7" strike="noStrike">
                <a:solidFill>
                  <a:srgbClr val="0070c0"/>
                </a:solidFill>
                <a:latin typeface="Times New Roman"/>
                <a:ea typeface="MS Gothic"/>
              </a:rPr>
              <a:t>” </a:t>
            </a:r>
            <a:br/>
            <a:r>
              <a:rPr b="1" lang="en-US" sz="2800" spc="-7" strike="noStrike">
                <a:solidFill>
                  <a:srgbClr val="0070c0"/>
                </a:solidFill>
                <a:latin typeface="Times New Roman"/>
                <a:ea typeface="MS Gothic"/>
              </a:rPr>
              <a:t>shall act independently of others, including</a:t>
            </a:r>
            <a:r>
              <a:rPr b="1" lang="en-US" sz="2800" spc="-66" strike="noStrike">
                <a:solidFill>
                  <a:srgbClr val="0070c0"/>
                </a:solidFill>
                <a:latin typeface="Times New Roman"/>
                <a:ea typeface="MS Gothic"/>
              </a:rPr>
              <a:t> </a:t>
            </a:r>
            <a:r>
              <a:rPr b="1" lang="en-US" sz="2800" spc="-7" strike="noStrike">
                <a:solidFill>
                  <a:srgbClr val="0070c0"/>
                </a:solidFill>
                <a:latin typeface="Times New Roman"/>
                <a:ea typeface="MS Gothic"/>
              </a:rPr>
              <a:t>employers</a:t>
            </a:r>
            <a:endParaRPr b="0" lang="en-US" sz="2800" spc="-1" strike="noStrike">
              <a:solidFill>
                <a:srgbClr val="000000"/>
              </a:solidFill>
              <a:latin typeface="Arial"/>
            </a:endParaRPr>
          </a:p>
        </p:txBody>
      </p:sp>
      <p:sp>
        <p:nvSpPr>
          <p:cNvPr id="119" name="PlaceHolder 2"/>
          <p:cNvSpPr>
            <a:spLocks noGrp="1"/>
          </p:cNvSpPr>
          <p:nvPr>
            <p:ph/>
          </p:nvPr>
        </p:nvSpPr>
        <p:spPr>
          <a:xfrm>
            <a:off x="914400" y="1906560"/>
            <a:ext cx="10473120" cy="411120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The </a:t>
            </a:r>
            <a:r>
              <a:rPr b="1" lang="en-US" sz="1800" spc="-7" strike="noStrike" u="heavy">
                <a:solidFill>
                  <a:srgbClr val="3333cc"/>
                </a:solidFill>
                <a:uFillTx/>
                <a:latin typeface="Times New Roman"/>
                <a:ea typeface="MS Gothic"/>
                <a:hlinkClick r:id="rId1"/>
              </a:rPr>
              <a:t>IEEE SA Standards Board Bylaws</a:t>
            </a:r>
            <a:r>
              <a:rPr b="0" lang="en-US" sz="1800" spc="-7" strike="noStrike">
                <a:solidFill>
                  <a:srgbClr val="0066ff"/>
                </a:solidFill>
                <a:latin typeface="Times New Roman"/>
                <a:ea typeface="MS Gothic"/>
              </a:rPr>
              <a:t> </a:t>
            </a:r>
            <a:r>
              <a:rPr b="1" lang="en-US" sz="1800" spc="-7" strike="noStrike">
                <a:solidFill>
                  <a:srgbClr val="000000"/>
                </a:solidFill>
                <a:latin typeface="Times New Roman"/>
                <a:ea typeface="MS Gothic"/>
              </a:rPr>
              <a:t>require that “</a:t>
            </a:r>
            <a:r>
              <a:rPr b="1" i="1" lang="en-US" sz="1800" spc="-7" strike="noStrike">
                <a:solidFill>
                  <a:srgbClr val="000000"/>
                </a:solidFill>
                <a:latin typeface="Times New Roman"/>
                <a:ea typeface="MS Gothic"/>
              </a:rPr>
              <a:t>participants in the IEEE standards development individual process shall </a:t>
            </a:r>
            <a:r>
              <a:rPr b="1" i="1" lang="en-US" sz="1800" spc="-1" strike="noStrike">
                <a:solidFill>
                  <a:srgbClr val="000000"/>
                </a:solidFill>
                <a:latin typeface="Times New Roman"/>
                <a:ea typeface="MS Gothic"/>
              </a:rPr>
              <a:t>act </a:t>
            </a:r>
            <a:r>
              <a:rPr b="1" i="1" lang="en-US" sz="1800" spc="-7" strike="noStrike">
                <a:solidFill>
                  <a:srgbClr val="000000"/>
                </a:solidFill>
                <a:latin typeface="Times New Roman"/>
                <a:ea typeface="MS Gothic"/>
              </a:rPr>
              <a:t>based on their qualifications and</a:t>
            </a:r>
            <a:r>
              <a:rPr b="1" i="1" lang="en-US" sz="1800" spc="-1" strike="noStrike">
                <a:solidFill>
                  <a:srgbClr val="000000"/>
                </a:solidFill>
                <a:latin typeface="Times New Roman"/>
                <a:ea typeface="MS Gothic"/>
              </a:rPr>
              <a:t> </a:t>
            </a:r>
            <a:r>
              <a:rPr b="1" i="1" lang="en-US" sz="1800" spc="-7" strike="noStrike">
                <a:solidFill>
                  <a:srgbClr val="000000"/>
                </a:solidFill>
                <a:latin typeface="Times New Roman"/>
                <a:ea typeface="MS Gothic"/>
              </a:rPr>
              <a:t>experience”</a:t>
            </a:r>
            <a:endParaRPr b="0" lang="en-US" sz="1800" spc="-1" strike="noStrike">
              <a:solidFill>
                <a:srgbClr val="000000"/>
              </a:solidFill>
              <a:latin typeface="Arial"/>
            </a:endParaRPr>
          </a:p>
          <a:p>
            <a:pPr marL="192960" indent="-180360" algn="just">
              <a:lnSpc>
                <a:spcPct val="100000"/>
              </a:lnSpc>
              <a:spcBef>
                <a:spcPts val="1800"/>
              </a:spcBef>
              <a:buClr>
                <a:srgbClr val="000000"/>
              </a:buClr>
              <a:buFont typeface="Times New Roman"/>
              <a:buChar char="•"/>
              <a:tabLst>
                <a:tab algn="l" pos="230040"/>
              </a:tabLst>
            </a:pPr>
            <a:r>
              <a:rPr b="1" lang="en-US" sz="1800" spc="-7" strike="noStrike">
                <a:solidFill>
                  <a:srgbClr val="000000"/>
                </a:solidFill>
                <a:latin typeface="Times New Roman"/>
                <a:ea typeface="MS Gothic"/>
              </a:rPr>
              <a:t>This means</a:t>
            </a:r>
            <a:r>
              <a:rPr b="1" lang="en-US" sz="1800" spc="-21" strike="noStrike">
                <a:solidFill>
                  <a:srgbClr val="000000"/>
                </a:solidFill>
                <a:latin typeface="Times New Roman"/>
                <a:ea typeface="MS Gothic"/>
              </a:rPr>
              <a:t> </a:t>
            </a:r>
            <a:r>
              <a:rPr b="1" lang="en-US" sz="1800" spc="-7" strike="noStrike">
                <a:solidFill>
                  <a:srgbClr val="000000"/>
                </a:solidFill>
                <a:latin typeface="Times New Roman"/>
                <a:ea typeface="MS Gothic"/>
              </a:rPr>
              <a:t>participants:</a:t>
            </a:r>
            <a:endParaRPr b="0" lang="en-US" sz="1800" spc="-1" strike="noStrike">
              <a:solidFill>
                <a:srgbClr val="000000"/>
              </a:solidFill>
              <a:latin typeface="Arial"/>
            </a:endParaRPr>
          </a:p>
          <a:p>
            <a:pPr lvl="1" marL="375120" indent="-181080" algn="just">
              <a:lnSpc>
                <a:spcPct val="100000"/>
              </a:lnSpc>
              <a:spcBef>
                <a:spcPts val="479"/>
              </a:spcBef>
              <a:buClr>
                <a:srgbClr val="000000"/>
              </a:buClr>
              <a:buFont typeface="Arial"/>
              <a:buChar char="–"/>
              <a:tabLst>
                <a:tab algn="l" pos="230040"/>
              </a:tabLst>
            </a:pPr>
            <a:r>
              <a:rPr b="1" i="1" lang="en-US" sz="1600" spc="-7" strike="noStrike">
                <a:solidFill>
                  <a:srgbClr val="00b050"/>
                </a:solidFill>
                <a:latin typeface="Times New Roman"/>
                <a:ea typeface="MS Gothic"/>
              </a:rPr>
              <a:t>Shall act </a:t>
            </a:r>
            <a:r>
              <a:rPr b="1" i="1" lang="en-US" sz="1600" spc="-1" strike="noStrike">
                <a:solidFill>
                  <a:srgbClr val="00b050"/>
                </a:solidFill>
                <a:latin typeface="Times New Roman"/>
                <a:ea typeface="MS Gothic"/>
              </a:rPr>
              <a:t>&amp; </a:t>
            </a:r>
            <a:r>
              <a:rPr b="1" i="1" lang="en-US" sz="1600" spc="-7" strike="noStrike">
                <a:solidFill>
                  <a:srgbClr val="00b050"/>
                </a:solidFill>
                <a:latin typeface="Times New Roman"/>
                <a:ea typeface="MS Gothic"/>
              </a:rPr>
              <a:t>vote </a:t>
            </a:r>
            <a:r>
              <a:rPr b="0" i="1" lang="en-US" sz="1600" spc="-7" strike="noStrike">
                <a:solidFill>
                  <a:srgbClr val="000000"/>
                </a:solidFill>
                <a:latin typeface="Times New Roman"/>
                <a:ea typeface="MS Gothic"/>
              </a:rPr>
              <a:t>based on their personal </a:t>
            </a:r>
            <a:r>
              <a:rPr b="0" i="1" lang="en-US" sz="1600" spc="-1" strike="noStrike">
                <a:solidFill>
                  <a:srgbClr val="000000"/>
                </a:solidFill>
                <a:latin typeface="Times New Roman"/>
                <a:ea typeface="MS Gothic"/>
              </a:rPr>
              <a:t>&amp; </a:t>
            </a:r>
            <a:r>
              <a:rPr b="0" i="1" lang="en-US" sz="1600" spc="-7" strike="noStrike">
                <a:solidFill>
                  <a:srgbClr val="000000"/>
                </a:solidFill>
                <a:latin typeface="Times New Roman"/>
                <a:ea typeface="MS Gothic"/>
              </a:rPr>
              <a:t>independent opinions derived from their expertise, knowledge, and qualifications</a:t>
            </a:r>
            <a:endParaRPr b="0" lang="en-US" sz="1600" spc="-1" strike="noStrike">
              <a:solidFill>
                <a:srgbClr val="000000"/>
              </a:solidFill>
              <a:latin typeface="Arial"/>
            </a:endParaRPr>
          </a:p>
          <a:p>
            <a:pPr lvl="1" marL="375120" indent="-181080" algn="just">
              <a:lnSpc>
                <a:spcPct val="100000"/>
              </a:lnSpc>
              <a:spcBef>
                <a:spcPts val="476"/>
              </a:spcBef>
              <a:buClr>
                <a:srgbClr val="000000"/>
              </a:buClr>
              <a:buFont typeface="Arial"/>
              <a:buChar char="–"/>
              <a:tabLst>
                <a:tab algn="l" pos="230040"/>
              </a:tabLst>
            </a:pPr>
            <a:r>
              <a:rPr b="1" i="1" lang="en-US" sz="1600" spc="-7" strike="noStrike">
                <a:solidFill>
                  <a:srgbClr val="ff0000"/>
                </a:solidFill>
                <a:latin typeface="Times New Roman"/>
                <a:ea typeface="MS Gothic"/>
              </a:rPr>
              <a:t>Shall not act or vote </a:t>
            </a:r>
            <a:r>
              <a:rPr b="0" i="1" lang="en-US" sz="1600" spc="-7" strike="noStrike">
                <a:solidFill>
                  <a:srgbClr val="000000"/>
                </a:solidFill>
                <a:latin typeface="Times New Roman"/>
                <a:ea typeface="MS Gothic"/>
              </a:rPr>
              <a:t>based on any obligation to or any direction from any other person or organization, including an employer or client, regardless of any external commitments, agreements, contracts, or</a:t>
            </a:r>
            <a:r>
              <a:rPr b="0" i="1" lang="en-US" sz="1600" spc="94" strike="noStrike">
                <a:solidFill>
                  <a:srgbClr val="000000"/>
                </a:solidFill>
                <a:latin typeface="Times New Roman"/>
                <a:ea typeface="MS Gothic"/>
              </a:rPr>
              <a:t> </a:t>
            </a:r>
            <a:r>
              <a:rPr b="0" i="1" lang="en-US" sz="1600" spc="-7" strike="noStrike">
                <a:solidFill>
                  <a:srgbClr val="000000"/>
                </a:solidFill>
                <a:latin typeface="Times New Roman"/>
                <a:ea typeface="MS Gothic"/>
              </a:rPr>
              <a:t>orders</a:t>
            </a:r>
            <a:endParaRPr b="0" lang="en-US" sz="1600" spc="-1" strike="noStrike">
              <a:solidFill>
                <a:srgbClr val="000000"/>
              </a:solidFill>
              <a:latin typeface="Arial"/>
            </a:endParaRPr>
          </a:p>
          <a:p>
            <a:pPr lvl="1" marL="375120" indent="-181080" algn="just">
              <a:lnSpc>
                <a:spcPct val="100000"/>
              </a:lnSpc>
              <a:spcBef>
                <a:spcPts val="476"/>
              </a:spcBef>
              <a:buClr>
                <a:srgbClr val="000000"/>
              </a:buClr>
              <a:buFont typeface="Arial"/>
              <a:buChar char="–"/>
              <a:tabLst>
                <a:tab algn="l" pos="230040"/>
              </a:tabLst>
            </a:pPr>
            <a:r>
              <a:rPr b="1" i="1" lang="en-US" sz="1600" spc="-7" strike="noStrike">
                <a:solidFill>
                  <a:srgbClr val="ff0000"/>
                </a:solidFill>
                <a:latin typeface="Times New Roman"/>
                <a:ea typeface="MS Gothic"/>
              </a:rPr>
              <a:t>Shall not direct </a:t>
            </a:r>
            <a:r>
              <a:rPr b="0" i="1" lang="en-US" sz="1600" spc="-7" strike="noStrike">
                <a:solidFill>
                  <a:srgbClr val="000000"/>
                </a:solidFill>
                <a:latin typeface="Times New Roman"/>
                <a:ea typeface="MS Gothic"/>
              </a:rPr>
              <a:t>the actions or votes of other participants or retaliate against other participants for fulfilling their responsibility to act </a:t>
            </a:r>
            <a:r>
              <a:rPr b="0" i="1" lang="en-US" sz="1600" spc="-1" strike="noStrike">
                <a:solidFill>
                  <a:srgbClr val="000000"/>
                </a:solidFill>
                <a:latin typeface="Times New Roman"/>
                <a:ea typeface="MS Gothic"/>
              </a:rPr>
              <a:t>&amp; </a:t>
            </a:r>
            <a:r>
              <a:rPr b="0" i="1" lang="en-US" sz="1600" spc="-7" strike="noStrike">
                <a:solidFill>
                  <a:srgbClr val="000000"/>
                </a:solidFill>
                <a:latin typeface="Times New Roman"/>
                <a:ea typeface="MS Gothic"/>
              </a:rPr>
              <a:t>vote based on their personal </a:t>
            </a:r>
            <a:r>
              <a:rPr b="0" i="1" lang="en-US" sz="1600" spc="-1" strike="noStrike">
                <a:solidFill>
                  <a:srgbClr val="000000"/>
                </a:solidFill>
                <a:latin typeface="Times New Roman"/>
                <a:ea typeface="MS Gothic"/>
              </a:rPr>
              <a:t>&amp; </a:t>
            </a:r>
            <a:r>
              <a:rPr b="0" i="1" lang="en-US" sz="1600" spc="-7" strike="noStrike">
                <a:solidFill>
                  <a:srgbClr val="000000"/>
                </a:solidFill>
                <a:latin typeface="Times New Roman"/>
                <a:ea typeface="MS Gothic"/>
              </a:rPr>
              <a:t>independently developed</a:t>
            </a:r>
            <a:r>
              <a:rPr b="0" i="1" lang="en-US" sz="1600" spc="-55" strike="noStrike">
                <a:solidFill>
                  <a:srgbClr val="000000"/>
                </a:solidFill>
                <a:latin typeface="Times New Roman"/>
                <a:ea typeface="MS Gothic"/>
              </a:rPr>
              <a:t> </a:t>
            </a:r>
            <a:r>
              <a:rPr b="0" i="1" lang="en-US" sz="1600" spc="-7" strike="noStrike">
                <a:solidFill>
                  <a:srgbClr val="000000"/>
                </a:solidFill>
                <a:latin typeface="Times New Roman"/>
                <a:ea typeface="MS Gothic"/>
              </a:rPr>
              <a:t>opinions</a:t>
            </a:r>
            <a:endParaRPr b="0" lang="en-US" sz="1600" spc="-1" strike="noStrike">
              <a:solidFill>
                <a:srgbClr val="000000"/>
              </a:solidFill>
              <a:latin typeface="Arial"/>
            </a:endParaRPr>
          </a:p>
          <a:p>
            <a:pPr marL="192960" indent="-180360" algn="just">
              <a:lnSpc>
                <a:spcPct val="100000"/>
              </a:lnSpc>
              <a:spcBef>
                <a:spcPts val="1800"/>
              </a:spcBef>
              <a:buClr>
                <a:srgbClr val="000000"/>
              </a:buClr>
              <a:buFont typeface="Times New Roman"/>
              <a:buChar char="•"/>
              <a:tabLst>
                <a:tab algn="l" pos="230040"/>
              </a:tabLst>
            </a:pPr>
            <a:r>
              <a:rPr b="1" lang="en-US" sz="1800" spc="-7" strike="noStrike">
                <a:solidFill>
                  <a:srgbClr val="000000"/>
                </a:solidFill>
                <a:latin typeface="Times New Roman"/>
                <a:ea typeface="MS Gothic"/>
              </a:rPr>
              <a:t>By participating in standards activities using the “</a:t>
            </a:r>
            <a:r>
              <a:rPr b="1" i="1" lang="en-US" sz="1800" spc="-7" strike="noStrike">
                <a:solidFill>
                  <a:srgbClr val="000000"/>
                </a:solidFill>
                <a:latin typeface="Times New Roman"/>
                <a:ea typeface="MS Gothic"/>
              </a:rPr>
              <a:t>individual process</a:t>
            </a:r>
            <a:r>
              <a:rPr b="1" lang="en-US" sz="1800" spc="-7" strike="noStrike">
                <a:solidFill>
                  <a:srgbClr val="000000"/>
                </a:solidFill>
                <a:latin typeface="Times New Roman"/>
                <a:ea typeface="MS Gothic"/>
              </a:rPr>
              <a:t>”, you are deemed to </a:t>
            </a:r>
            <a:r>
              <a:rPr b="1" lang="en-US" sz="1800" spc="-1" strike="noStrike">
                <a:solidFill>
                  <a:srgbClr val="000000"/>
                </a:solidFill>
                <a:latin typeface="Times New Roman"/>
                <a:ea typeface="MS Gothic"/>
              </a:rPr>
              <a:t>accept </a:t>
            </a:r>
            <a:r>
              <a:rPr b="1" lang="en-US" sz="1800" spc="-7" strike="noStrike">
                <a:solidFill>
                  <a:srgbClr val="000000"/>
                </a:solidFill>
                <a:latin typeface="Times New Roman"/>
                <a:ea typeface="MS Gothic"/>
              </a:rPr>
              <a:t>these requirements; </a:t>
            </a:r>
            <a:r>
              <a:rPr b="1" lang="en-US" sz="1800" spc="-1" strike="noStrike">
                <a:solidFill>
                  <a:srgbClr val="000000"/>
                </a:solidFill>
                <a:latin typeface="Times New Roman"/>
                <a:ea typeface="MS Gothic"/>
              </a:rPr>
              <a:t>if </a:t>
            </a:r>
            <a:r>
              <a:rPr b="1" lang="en-US" sz="1800" spc="-7" strike="noStrike">
                <a:solidFill>
                  <a:srgbClr val="000000"/>
                </a:solidFill>
                <a:latin typeface="Times New Roman"/>
                <a:ea typeface="MS Gothic"/>
              </a:rPr>
              <a:t>you are unable to satisfy these requirements then you shall immediately cease any</a:t>
            </a:r>
            <a:r>
              <a:rPr b="1" lang="en-US" sz="1800" spc="114" strike="noStrike">
                <a:solidFill>
                  <a:srgbClr val="000000"/>
                </a:solidFill>
                <a:latin typeface="Times New Roman"/>
                <a:ea typeface="MS Gothic"/>
              </a:rPr>
              <a:t> </a:t>
            </a:r>
            <a:r>
              <a:rPr b="1" lang="en-US" sz="1800" spc="-7" strike="noStrike">
                <a:solidFill>
                  <a:srgbClr val="000000"/>
                </a:solidFill>
                <a:latin typeface="Times New Roman"/>
                <a:ea typeface="MS Gothic"/>
              </a:rPr>
              <a:t>participation </a:t>
            </a:r>
            <a:r>
              <a:rPr b="1" lang="en-US" sz="1800" spc="-1" strike="noStrike">
                <a:solidFill>
                  <a:srgbClr val="00664d"/>
                </a:solidFill>
                <a:latin typeface="Times New Roman"/>
                <a:ea typeface="MS Gothic"/>
              </a:rPr>
              <a:t>(and would ask you to please leave the call or meeting.)</a:t>
            </a:r>
            <a:endParaRPr b="0" lang="en-US" sz="1800" spc="-1" strike="noStrike">
              <a:solidFill>
                <a:srgbClr val="000000"/>
              </a:solidFill>
              <a:latin typeface="Arial"/>
            </a:endParaRPr>
          </a:p>
        </p:txBody>
      </p:sp>
      <p:sp>
        <p:nvSpPr>
          <p:cNvPr id="120" name="PlaceHolder 3"/>
          <p:cNvSpPr>
            <a:spLocks noGrp="1"/>
          </p:cNvSpPr>
          <p:nvPr>
            <p:ph type="sldNum"/>
          </p:nvPr>
        </p:nvSpPr>
        <p:spPr>
          <a:xfrm>
            <a:off x="5689440" y="6475320"/>
            <a:ext cx="80640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Slide </a:t>
            </a:r>
            <a:fld id="{70773540-C925-483E-A241-4E6D70D9CD2F}" type="slidenum">
              <a:rPr b="0" lang="en-GB" sz="1200" spc="-1" strike="noStrike">
                <a:solidFill>
                  <a:srgbClr val="000000"/>
                </a:solidFill>
                <a:latin typeface="Times New Roman"/>
                <a:ea typeface="MS Gothic"/>
              </a:rPr>
              <a:t>&lt;nummer&gt;</a:t>
            </a:fld>
            <a:endParaRPr b="0" lang="sv-SE" sz="1200" spc="-1" strike="noStrike">
              <a:latin typeface="Times New Roman"/>
            </a:endParaRPr>
          </a:p>
        </p:txBody>
      </p:sp>
      <p:sp>
        <p:nvSpPr>
          <p:cNvPr id="121" name="PlaceHolder 4"/>
          <p:cNvSpPr>
            <a:spLocks noGrp="1"/>
          </p:cNvSpPr>
          <p:nvPr>
            <p:ph type="dt"/>
          </p:nvPr>
        </p:nvSpPr>
        <p:spPr>
          <a:xfrm>
            <a:off x="914400" y="336600"/>
            <a:ext cx="304596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22" name="Rectangle 165"/>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7.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23" name="PlaceHolder 1"/>
          <p:cNvSpPr>
            <a:spLocks noGrp="1"/>
          </p:cNvSpPr>
          <p:nvPr>
            <p:ph type="title"/>
          </p:nvPr>
        </p:nvSpPr>
        <p:spPr>
          <a:xfrm>
            <a:off x="990720" y="637920"/>
            <a:ext cx="10397160" cy="1036440"/>
          </a:xfrm>
          <a:prstGeom prst="rect">
            <a:avLst/>
          </a:prstGeom>
          <a:noFill/>
          <a:ln w="9360">
            <a:noFill/>
          </a:ln>
        </p:spPr>
        <p:txBody>
          <a:bodyPr numCol="1" spcCol="0" lIns="92160" rIns="92160" tIns="46080" bIns="46080" anchor="ctr">
            <a:noAutofit/>
          </a:bodyPr>
          <a:p>
            <a:pPr algn="ctr">
              <a:lnSpc>
                <a:spcPct val="100000"/>
              </a:lnSpc>
              <a:buNone/>
            </a:pPr>
            <a:r>
              <a:rPr b="1" lang="en-US" sz="2800" spc="-7" strike="noStrike">
                <a:solidFill>
                  <a:srgbClr val="0070c0"/>
                </a:solidFill>
                <a:latin typeface="Times New Roman"/>
                <a:ea typeface="MS Gothic"/>
              </a:rPr>
              <a:t>IEEE-SA standards activities shall allow </a:t>
            </a:r>
            <a:br/>
            <a:r>
              <a:rPr b="1" lang="en-US" sz="2800" spc="-7" strike="noStrike">
                <a:solidFill>
                  <a:srgbClr val="0070c0"/>
                </a:solidFill>
                <a:latin typeface="Times New Roman"/>
                <a:ea typeface="MS Gothic"/>
              </a:rPr>
              <a:t>the fair &amp; equitable consideration of all</a:t>
            </a:r>
            <a:r>
              <a:rPr b="1" lang="en-US" sz="2800" spc="-72" strike="noStrike">
                <a:solidFill>
                  <a:srgbClr val="0070c0"/>
                </a:solidFill>
                <a:latin typeface="Times New Roman"/>
                <a:ea typeface="MS Gothic"/>
              </a:rPr>
              <a:t> </a:t>
            </a:r>
            <a:r>
              <a:rPr b="1" lang="en-US" sz="2800" spc="-7" strike="noStrike">
                <a:solidFill>
                  <a:srgbClr val="0070c0"/>
                </a:solidFill>
                <a:latin typeface="Times New Roman"/>
                <a:ea typeface="MS Gothic"/>
              </a:rPr>
              <a:t>viewpoints</a:t>
            </a:r>
            <a:endParaRPr b="0" lang="en-US" sz="2800" spc="-1" strike="noStrike">
              <a:solidFill>
                <a:srgbClr val="000000"/>
              </a:solidFill>
              <a:latin typeface="Arial"/>
            </a:endParaRPr>
          </a:p>
        </p:txBody>
      </p:sp>
      <p:sp>
        <p:nvSpPr>
          <p:cNvPr id="124" name="PlaceHolder 2"/>
          <p:cNvSpPr>
            <a:spLocks noGrp="1"/>
          </p:cNvSpPr>
          <p:nvPr>
            <p:ph/>
          </p:nvPr>
        </p:nvSpPr>
        <p:spPr>
          <a:xfrm>
            <a:off x="914400" y="1905120"/>
            <a:ext cx="10473120" cy="411264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193680"/>
              </a:tabLst>
            </a:pPr>
            <a:r>
              <a:rPr b="1" lang="en-US" sz="1800" spc="-7" strike="noStrike">
                <a:solidFill>
                  <a:srgbClr val="000000"/>
                </a:solidFill>
                <a:latin typeface="Times New Roman"/>
                <a:ea typeface="MS Gothic"/>
              </a:rPr>
              <a:t>The </a:t>
            </a:r>
            <a:r>
              <a:rPr b="1" lang="en-US" sz="1800" spc="-7" strike="noStrike" u="heavy">
                <a:solidFill>
                  <a:srgbClr val="3333cc"/>
                </a:solidFill>
                <a:uFillTx/>
                <a:latin typeface="Times New Roman"/>
                <a:ea typeface="MS Gothic"/>
                <a:hlinkClick r:id="rId1"/>
              </a:rPr>
              <a:t>IEEE SA Standards Board Bylaws</a:t>
            </a:r>
            <a:r>
              <a:rPr b="0" lang="en-US" sz="1800" spc="-7" strike="noStrike">
                <a:solidFill>
                  <a:srgbClr val="0066ff"/>
                </a:solidFill>
                <a:latin typeface="Times New Roman"/>
                <a:ea typeface="MS Gothic"/>
              </a:rPr>
              <a:t> </a:t>
            </a:r>
            <a:r>
              <a:rPr b="1" lang="en-US" sz="1800" spc="-7" strike="noStrike">
                <a:solidFill>
                  <a:srgbClr val="000000"/>
                </a:solidFill>
                <a:latin typeface="Times New Roman"/>
                <a:ea typeface="MS Gothic"/>
              </a:rPr>
              <a:t>(clause 5.2.1.3) specifies that “</a:t>
            </a:r>
            <a:r>
              <a:rPr b="1" i="1" lang="en-US" sz="1800" spc="-7" strike="noStrike">
                <a:solidFill>
                  <a:srgbClr val="000000"/>
                </a:solidFill>
                <a:latin typeface="Times New Roman"/>
                <a:ea typeface="MS Gothic"/>
              </a:rPr>
              <a:t>the standards development process shall </a:t>
            </a:r>
            <a:r>
              <a:rPr b="1" i="1" lang="en-US" sz="1800" spc="-1" strike="noStrike">
                <a:solidFill>
                  <a:srgbClr val="000000"/>
                </a:solidFill>
                <a:latin typeface="Times New Roman"/>
                <a:ea typeface="MS Gothic"/>
              </a:rPr>
              <a:t>not </a:t>
            </a:r>
            <a:r>
              <a:rPr b="1" i="1" lang="en-US" sz="1800" spc="-7" strike="noStrike">
                <a:solidFill>
                  <a:srgbClr val="000000"/>
                </a:solidFill>
                <a:latin typeface="Times New Roman"/>
                <a:ea typeface="MS Gothic"/>
              </a:rPr>
              <a:t>be dominated by any single interest category, individual, or</a:t>
            </a:r>
            <a:r>
              <a:rPr b="1" i="1" lang="en-US" sz="1800" spc="63" strike="noStrike">
                <a:solidFill>
                  <a:srgbClr val="000000"/>
                </a:solidFill>
                <a:latin typeface="Times New Roman"/>
                <a:ea typeface="MS Gothic"/>
              </a:rPr>
              <a:t> </a:t>
            </a:r>
            <a:r>
              <a:rPr b="1" i="1" lang="en-US" sz="1800" spc="-7" strike="noStrike">
                <a:solidFill>
                  <a:srgbClr val="000000"/>
                </a:solidFill>
                <a:latin typeface="Times New Roman"/>
                <a:ea typeface="MS Gothic"/>
              </a:rPr>
              <a:t>organization”</a:t>
            </a:r>
            <a:endParaRPr b="0" lang="en-US" sz="1800" spc="-1" strike="noStrike">
              <a:solidFill>
                <a:srgbClr val="000000"/>
              </a:solidFill>
              <a:latin typeface="Arial"/>
            </a:endParaRPr>
          </a:p>
          <a:p>
            <a:pPr marL="230040" indent="-230040">
              <a:lnSpc>
                <a:spcPct val="100000"/>
              </a:lnSpc>
              <a:spcBef>
                <a:spcPts val="479"/>
              </a:spcBef>
              <a:buNone/>
              <a:tabLst>
                <a:tab algn="l" pos="0"/>
              </a:tabLst>
            </a:pPr>
            <a:r>
              <a:rPr b="1" i="1" lang="en-US" sz="1600" spc="-1" strike="noStrike">
                <a:solidFill>
                  <a:srgbClr val="000000"/>
                </a:solidFill>
                <a:latin typeface="Times New Roman"/>
                <a:ea typeface="MS Gothic"/>
              </a:rPr>
              <a:t>	</a:t>
            </a:r>
            <a:r>
              <a:rPr b="1" i="1" lang="en-US" sz="1600" spc="-1" strike="noStrike">
                <a:solidFill>
                  <a:srgbClr val="000000"/>
                </a:solidFill>
                <a:latin typeface="Times New Roman"/>
                <a:ea typeface="MS Gothic"/>
              </a:rPr>
              <a:t>– </a:t>
            </a:r>
            <a:r>
              <a:rPr b="1" i="1" lang="en-US" sz="1600" spc="-1" strike="noStrike">
                <a:solidFill>
                  <a:srgbClr val="000000"/>
                </a:solidFill>
                <a:latin typeface="Times New Roman"/>
                <a:ea typeface="MS Gothic"/>
              </a:rPr>
              <a:t>	</a:t>
            </a:r>
            <a:r>
              <a:rPr b="0" i="1" lang="en-US" sz="1600" spc="-7" strike="noStrike">
                <a:solidFill>
                  <a:srgbClr val="000000"/>
                </a:solidFill>
                <a:latin typeface="Times New Roman"/>
                <a:ea typeface="MS Gothic"/>
              </a:rPr>
              <a:t>This means no participant may exercise “authority, leadership, or influence by  reason of superior leverage, strength, or representation to the exclusion of fair and equitable consideration of other viewpoints” or “to hinder the progress of the  standards development</a:t>
            </a:r>
            <a:r>
              <a:rPr b="0" i="1" lang="en-US" sz="1600" spc="-26" strike="noStrike">
                <a:solidFill>
                  <a:srgbClr val="000000"/>
                </a:solidFill>
                <a:latin typeface="Times New Roman"/>
                <a:ea typeface="MS Gothic"/>
              </a:rPr>
              <a:t> </a:t>
            </a:r>
            <a:r>
              <a:rPr b="0" i="1" lang="en-US" sz="1600" spc="-7" strike="noStrike">
                <a:solidFill>
                  <a:srgbClr val="000000"/>
                </a:solidFill>
                <a:latin typeface="Times New Roman"/>
                <a:ea typeface="MS Gothic"/>
              </a:rPr>
              <a:t>activity”</a:t>
            </a:r>
            <a:endParaRPr b="0" lang="en-US" sz="1600" spc="-1" strike="noStrike">
              <a:solidFill>
                <a:srgbClr val="000000"/>
              </a:solidFill>
              <a:latin typeface="Arial"/>
            </a:endParaRPr>
          </a:p>
          <a:p>
            <a:pPr marL="230040" indent="-230040" algn="just">
              <a:lnSpc>
                <a:spcPct val="100000"/>
              </a:lnSpc>
              <a:spcBef>
                <a:spcPts val="1800"/>
              </a:spcBef>
              <a:buClr>
                <a:srgbClr val="000000"/>
              </a:buClr>
              <a:buFont typeface="Times New Roman"/>
              <a:buChar char="•"/>
              <a:tabLst>
                <a:tab algn="l" pos="193680"/>
              </a:tabLst>
            </a:pPr>
            <a:r>
              <a:rPr b="1" lang="en-US" sz="1800" spc="-7" strike="noStrike">
                <a:solidFill>
                  <a:srgbClr val="000000"/>
                </a:solidFill>
                <a:latin typeface="Times New Roman"/>
                <a:ea typeface="MS Gothic"/>
              </a:rPr>
              <a:t>This rule applies equally to those participating in a standards development project and to that project’s leadership</a:t>
            </a:r>
            <a:r>
              <a:rPr b="1" lang="en-US" sz="1800" spc="75" strike="noStrike">
                <a:solidFill>
                  <a:srgbClr val="000000"/>
                </a:solidFill>
                <a:latin typeface="Times New Roman"/>
                <a:ea typeface="MS Gothic"/>
              </a:rPr>
              <a:t> </a:t>
            </a:r>
            <a:r>
              <a:rPr b="1" lang="en-US" sz="1800" spc="-7" strike="noStrike">
                <a:solidFill>
                  <a:srgbClr val="000000"/>
                </a:solidFill>
                <a:latin typeface="Times New Roman"/>
                <a:ea typeface="MS Gothic"/>
              </a:rPr>
              <a:t>group</a:t>
            </a:r>
            <a:endParaRPr b="0" lang="en-US" sz="1800" spc="-1" strike="noStrike">
              <a:solidFill>
                <a:srgbClr val="000000"/>
              </a:solidFill>
              <a:latin typeface="Arial"/>
            </a:endParaRPr>
          </a:p>
          <a:p>
            <a:pPr marL="230040" indent="-230040">
              <a:lnSpc>
                <a:spcPct val="100000"/>
              </a:lnSpc>
              <a:spcBef>
                <a:spcPts val="1800"/>
              </a:spcBef>
              <a:buClr>
                <a:srgbClr val="000000"/>
              </a:buClr>
              <a:buFont typeface="Times New Roman"/>
              <a:buChar char="•"/>
              <a:tabLst>
                <a:tab algn="l" pos="193680"/>
              </a:tabLst>
            </a:pPr>
            <a:r>
              <a:rPr b="1" lang="en-US" sz="1800" spc="-7" strike="noStrike">
                <a:solidFill>
                  <a:srgbClr val="000000"/>
                </a:solidFill>
                <a:latin typeface="Times New Roman"/>
                <a:ea typeface="MS Gothic"/>
              </a:rPr>
              <a:t>Any person who reasonably suspects that dominance is occurring in a standards development </a:t>
            </a:r>
            <a:r>
              <a:rPr b="1" lang="en-US" sz="1800" spc="-1" strike="noStrike">
                <a:solidFill>
                  <a:srgbClr val="000000"/>
                </a:solidFill>
                <a:latin typeface="Times New Roman"/>
                <a:ea typeface="MS Gothic"/>
              </a:rPr>
              <a:t>project </a:t>
            </a:r>
            <a:r>
              <a:rPr b="1" lang="en-US" sz="1800" spc="-7" strike="noStrike">
                <a:solidFill>
                  <a:srgbClr val="000000"/>
                </a:solidFill>
                <a:latin typeface="Times New Roman"/>
                <a:ea typeface="MS Gothic"/>
              </a:rPr>
              <a:t>is encouraged to bring the issue to the attention </a:t>
            </a:r>
            <a:r>
              <a:rPr b="1" lang="en-US" sz="1800" spc="-1" strike="noStrike">
                <a:solidFill>
                  <a:srgbClr val="000000"/>
                </a:solidFill>
                <a:latin typeface="Times New Roman"/>
                <a:ea typeface="MS Gothic"/>
              </a:rPr>
              <a:t>of </a:t>
            </a:r>
            <a:r>
              <a:rPr b="1" lang="en-US" sz="1800" spc="-7" strike="noStrike">
                <a:solidFill>
                  <a:srgbClr val="000000"/>
                </a:solidFill>
                <a:latin typeface="Times New Roman"/>
                <a:ea typeface="MS Gothic"/>
              </a:rPr>
              <a:t>the Standards Committee or the project’s IEEE SA Program Manager</a:t>
            </a:r>
            <a:endParaRPr b="0" lang="en-US" sz="1800" spc="-1" strike="noStrike">
              <a:solidFill>
                <a:srgbClr val="000000"/>
              </a:solidFill>
              <a:latin typeface="Arial"/>
            </a:endParaRPr>
          </a:p>
          <a:p>
            <a:pPr marL="343080" indent="-343080">
              <a:lnSpc>
                <a:spcPct val="100000"/>
              </a:lnSpc>
              <a:spcBef>
                <a:spcPts val="601"/>
              </a:spcBef>
              <a:buNone/>
              <a:tabLst>
                <a:tab algn="l" pos="0"/>
              </a:tabLst>
            </a:pPr>
            <a:endParaRPr b="0" lang="en-US" sz="1800" spc="-1" strike="noStrike">
              <a:solidFill>
                <a:srgbClr val="000000"/>
              </a:solidFill>
              <a:latin typeface="Arial"/>
            </a:endParaRPr>
          </a:p>
          <a:p>
            <a:pPr marL="343080" indent="-343080">
              <a:lnSpc>
                <a:spcPct val="100000"/>
              </a:lnSpc>
              <a:spcBef>
                <a:spcPts val="601"/>
              </a:spcBef>
              <a:buNone/>
              <a:tabLst>
                <a:tab algn="l" pos="0"/>
              </a:tabLst>
            </a:pPr>
            <a:endParaRPr b="0" lang="en-US" sz="1800" spc="-1" strike="noStrike">
              <a:solidFill>
                <a:srgbClr val="000000"/>
              </a:solidFill>
              <a:latin typeface="Arial"/>
            </a:endParaRPr>
          </a:p>
        </p:txBody>
      </p:sp>
      <p:sp>
        <p:nvSpPr>
          <p:cNvPr id="125" name="PlaceHolder 3"/>
          <p:cNvSpPr>
            <a:spLocks noGrp="1"/>
          </p:cNvSpPr>
          <p:nvPr>
            <p:ph type="sldNum"/>
          </p:nvPr>
        </p:nvSpPr>
        <p:spPr>
          <a:xfrm>
            <a:off x="5689440" y="6475320"/>
            <a:ext cx="80640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Slide </a:t>
            </a:r>
            <a:fld id="{9E22C5C5-844D-4133-8BAC-D53832DE6717}" type="slidenum">
              <a:rPr b="0" lang="en-GB" sz="1200" spc="-1" strike="noStrike">
                <a:solidFill>
                  <a:srgbClr val="000000"/>
                </a:solidFill>
                <a:latin typeface="Times New Roman"/>
                <a:ea typeface="MS Gothic"/>
              </a:rPr>
              <a:t>&lt;nummer&gt;</a:t>
            </a:fld>
            <a:endParaRPr b="0" lang="sv-SE" sz="1200" spc="-1" strike="noStrike">
              <a:latin typeface="Times New Roman"/>
            </a:endParaRPr>
          </a:p>
        </p:txBody>
      </p:sp>
      <p:sp>
        <p:nvSpPr>
          <p:cNvPr id="126" name="PlaceHolder 4"/>
          <p:cNvSpPr>
            <a:spLocks noGrp="1"/>
          </p:cNvSpPr>
          <p:nvPr>
            <p:ph type="dt"/>
          </p:nvPr>
        </p:nvSpPr>
        <p:spPr>
          <a:xfrm>
            <a:off x="914400" y="336600"/>
            <a:ext cx="304596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27" name="Rectangle 170"/>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8.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28" name="PlaceHolder 1"/>
          <p:cNvSpPr>
            <a:spLocks noGrp="1"/>
          </p:cNvSpPr>
          <p:nvPr>
            <p:ph type="sldNum"/>
          </p:nvPr>
        </p:nvSpPr>
        <p:spPr>
          <a:xfrm>
            <a:off x="5689440" y="6475320"/>
            <a:ext cx="80640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712E64AD-0AE3-42AD-88AC-3A7C766AFBEA}"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29" name="PlaceHolder 2"/>
          <p:cNvSpPr>
            <a:spLocks noGrp="1"/>
          </p:cNvSpPr>
          <p:nvPr>
            <p:ph type="dt"/>
          </p:nvPr>
        </p:nvSpPr>
        <p:spPr>
          <a:xfrm>
            <a:off x="914400" y="336600"/>
            <a:ext cx="304596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30" name="PlaceHolder 3"/>
          <p:cNvSpPr>
            <a:spLocks noGrp="1"/>
          </p:cNvSpPr>
          <p:nvPr>
            <p:ph type="title"/>
          </p:nvPr>
        </p:nvSpPr>
        <p:spPr>
          <a:xfrm>
            <a:off x="990720" y="606600"/>
            <a:ext cx="10365120" cy="88848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0000"/>
                </a:solidFill>
                <a:latin typeface="Times New Roman"/>
                <a:ea typeface="MS Gothic"/>
              </a:rPr>
              <a:t>Housekeeping reminder</a:t>
            </a:r>
            <a:endParaRPr b="0" lang="en-US" sz="2800" spc="-1" strike="noStrike">
              <a:solidFill>
                <a:srgbClr val="000000"/>
              </a:solidFill>
              <a:latin typeface="Arial"/>
            </a:endParaRPr>
          </a:p>
        </p:txBody>
      </p:sp>
      <p:sp>
        <p:nvSpPr>
          <p:cNvPr id="131" name="PlaceHolder 4"/>
          <p:cNvSpPr>
            <a:spLocks noGrp="1"/>
          </p:cNvSpPr>
          <p:nvPr>
            <p:ph/>
          </p:nvPr>
        </p:nvSpPr>
        <p:spPr>
          <a:xfrm>
            <a:off x="914400" y="1525680"/>
            <a:ext cx="10473120" cy="411120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Weekly meeting reminders:</a:t>
            </a:r>
            <a:endParaRPr b="0" lang="en-US" sz="1800" spc="-1" strike="noStrike">
              <a:solidFill>
                <a:srgbClr val="000000"/>
              </a:solidFill>
              <a:latin typeface="Arial"/>
            </a:endParaRPr>
          </a:p>
          <a:p>
            <a:pPr lvl="1" marL="63036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IMAT is NOT being used for this session</a:t>
            </a:r>
            <a:endParaRPr b="0" lang="en-US" sz="1600" spc="-1" strike="noStrike">
              <a:solidFill>
                <a:srgbClr val="000000"/>
              </a:solidFill>
              <a:latin typeface="Arial"/>
            </a:endParaRPr>
          </a:p>
          <a:p>
            <a:pPr lvl="1" marL="63036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Please ensure that the following information is listed correctly when joining the call: “FIRST NAME LAST NAME, Affiliation” (e.g., Stuart Kerry, OK-Brit; Self)</a:t>
            </a:r>
            <a:endParaRPr b="0" lang="en-US" sz="1600" spc="-1" strike="noStrike">
              <a:solidFill>
                <a:srgbClr val="000000"/>
              </a:solidFill>
              <a:latin typeface="Arial"/>
            </a:endParaRPr>
          </a:p>
          <a:p>
            <a:pPr lvl="1" marL="63036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Remember to state your name and affiliation the FIRST TIME you speak</a:t>
            </a:r>
            <a:endParaRPr b="0" lang="en-US" sz="1600" spc="-1" strike="noStrike">
              <a:solidFill>
                <a:srgbClr val="000000"/>
              </a:solidFill>
              <a:latin typeface="Arial"/>
            </a:endParaRPr>
          </a:p>
          <a:p>
            <a:pPr lvl="1" marL="63036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When you want to be on the queue, please type “Q” or “q” in the chat window</a:t>
            </a:r>
            <a:endParaRPr b="0" lang="en-US" sz="1600" spc="-1" strike="noStrike">
              <a:solidFill>
                <a:srgbClr val="000000"/>
              </a:solidFill>
              <a:latin typeface="Arial"/>
            </a:endParaRPr>
          </a:p>
          <a:p>
            <a:pPr lvl="1" marL="63036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Remember to mute when not speaking, thank you</a:t>
            </a:r>
            <a:endParaRPr b="0" lang="en-US" sz="1600" spc="-1" strike="noStrike">
              <a:solidFill>
                <a:srgbClr val="000000"/>
              </a:solidFill>
              <a:latin typeface="Arial"/>
            </a:endParaRPr>
          </a:p>
          <a:p>
            <a:pPr marL="228600" indent="-228600" algn="just">
              <a:lnSpc>
                <a:spcPct val="100000"/>
              </a:lnSpc>
              <a:spcBef>
                <a:spcPts val="601"/>
              </a:spcBef>
              <a:buNone/>
              <a:tabLst>
                <a:tab algn="l" pos="0"/>
              </a:tabLst>
            </a:pPr>
            <a:endParaRPr b="0" lang="en-US" sz="1600" spc="-1" strike="noStrike">
              <a:solidFill>
                <a:srgbClr val="000000"/>
              </a:solidFill>
              <a:latin typeface="Arial"/>
            </a:endParaRPr>
          </a:p>
          <a:p>
            <a:pPr marL="228600" indent="-228600" algn="just">
              <a:lnSpc>
                <a:spcPct val="100000"/>
              </a:lnSpc>
              <a:spcBef>
                <a:spcPts val="601"/>
              </a:spcBef>
              <a:buNone/>
              <a:tabLst>
                <a:tab algn="l" pos="0"/>
              </a:tabLst>
            </a:pPr>
            <a:endParaRPr b="0" lang="en-US" sz="1600" spc="-1" strike="noStrike">
              <a:solidFill>
                <a:srgbClr val="000000"/>
              </a:solidFill>
              <a:latin typeface="Arial"/>
            </a:endParaRPr>
          </a:p>
          <a:p>
            <a:pPr marL="228600" indent="-228600" algn="just">
              <a:lnSpc>
                <a:spcPct val="100000"/>
              </a:lnSpc>
              <a:spcBef>
                <a:spcPts val="601"/>
              </a:spcBef>
              <a:buNone/>
              <a:tabLst>
                <a:tab algn="l" pos="0"/>
              </a:tabLst>
            </a:pPr>
            <a:endParaRPr b="0" lang="en-US" sz="1600" spc="-1" strike="noStrike">
              <a:solidFill>
                <a:srgbClr val="000000"/>
              </a:solidFill>
              <a:latin typeface="Arial"/>
            </a:endParaRPr>
          </a:p>
        </p:txBody>
      </p:sp>
      <p:sp>
        <p:nvSpPr>
          <p:cNvPr id="132" name="Rectangle 175"/>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9.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33" name="PlaceHolder 1"/>
          <p:cNvSpPr>
            <a:spLocks noGrp="1"/>
          </p:cNvSpPr>
          <p:nvPr>
            <p:ph type="sldNum"/>
          </p:nvPr>
        </p:nvSpPr>
        <p:spPr>
          <a:xfrm>
            <a:off x="5689440" y="6475320"/>
            <a:ext cx="806400" cy="36144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8213E784-FBF7-440E-A894-62935EB64997}"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34" name="PlaceHolder 2"/>
          <p:cNvSpPr>
            <a:spLocks noGrp="1"/>
          </p:cNvSpPr>
          <p:nvPr>
            <p:ph type="dt"/>
          </p:nvPr>
        </p:nvSpPr>
        <p:spPr>
          <a:xfrm>
            <a:off x="914400" y="336600"/>
            <a:ext cx="3045960" cy="27072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August 2022</a:t>
            </a:r>
            <a:endParaRPr b="0" lang="sv-SE" sz="1800" spc="-1" strike="noStrike">
              <a:latin typeface="Times New Roman"/>
            </a:endParaRPr>
          </a:p>
        </p:txBody>
      </p:sp>
      <p:sp>
        <p:nvSpPr>
          <p:cNvPr id="135" name="PlaceHolder 3"/>
          <p:cNvSpPr>
            <a:spLocks noGrp="1"/>
          </p:cNvSpPr>
          <p:nvPr>
            <p:ph type="title"/>
          </p:nvPr>
        </p:nvSpPr>
        <p:spPr>
          <a:xfrm>
            <a:off x="990720" y="606600"/>
            <a:ext cx="10365120" cy="88848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70c0"/>
                </a:solidFill>
                <a:latin typeface="Times New Roman"/>
                <a:ea typeface="MS Gothic"/>
              </a:rPr>
              <a:t>Agenda</a:t>
            </a:r>
            <a:endParaRPr b="0" lang="en-US" sz="2800" spc="-1" strike="noStrike">
              <a:solidFill>
                <a:srgbClr val="000000"/>
              </a:solidFill>
              <a:latin typeface="Arial"/>
            </a:endParaRPr>
          </a:p>
        </p:txBody>
      </p:sp>
      <p:sp>
        <p:nvSpPr>
          <p:cNvPr id="136" name="PlaceHolder 4"/>
          <p:cNvSpPr>
            <a:spLocks noGrp="1"/>
          </p:cNvSpPr>
          <p:nvPr>
            <p:ph/>
          </p:nvPr>
        </p:nvSpPr>
        <p:spPr>
          <a:xfrm>
            <a:off x="914400" y="1525680"/>
            <a:ext cx="10580760" cy="492480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Meeting called to order</a:t>
            </a:r>
            <a:endParaRPr b="0" lang="en-US" sz="1800" spc="-1" strike="noStrike">
              <a:solidFill>
                <a:srgbClr val="000000"/>
              </a:solidFill>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Administrative items (IEEE 802 and IEEE SA required notices)</a:t>
            </a:r>
            <a:endParaRPr b="0" lang="en-US" sz="1800" spc="-1" strike="noStrike">
              <a:solidFill>
                <a:srgbClr val="000000"/>
              </a:solidFill>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Housekeeping reminder</a:t>
            </a:r>
            <a:endParaRPr b="0" lang="en-US" sz="1800" spc="-1" strike="noStrike">
              <a:solidFill>
                <a:srgbClr val="000000"/>
              </a:solidFill>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Review and approve agenda</a:t>
            </a:r>
            <a:endParaRPr b="0" lang="en-US" sz="1800" spc="-1" strike="noStrike">
              <a:solidFill>
                <a:srgbClr val="000000"/>
              </a:solidFill>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Review minutes from 25 July 2022 call (doc nr. 18-22-0082)</a:t>
            </a:r>
            <a:endParaRPr b="0" lang="en-US" sz="1800" spc="-1" strike="noStrike">
              <a:solidFill>
                <a:srgbClr val="000000"/>
              </a:solidFill>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Main discussion items</a:t>
            </a:r>
            <a:endParaRPr b="0" lang="en-US" sz="1800" spc="-1" strike="noStrike">
              <a:solidFill>
                <a:srgbClr val="000000"/>
              </a:solidFill>
              <a:latin typeface="Arial"/>
            </a:endParaRPr>
          </a:p>
          <a:p>
            <a:pPr lvl="1" marL="864000" indent="-324000" algn="just">
              <a:lnSpc>
                <a:spcPct val="100000"/>
              </a:lnSpc>
              <a:spcBef>
                <a:spcPts val="1134"/>
              </a:spcBef>
              <a:buClr>
                <a:srgbClr val="000000"/>
              </a:buClr>
              <a:buSzPct val="75000"/>
              <a:buFont typeface="Symbol"/>
              <a:buChar char=""/>
              <a:tabLst>
                <a:tab algn="l" pos="230040"/>
              </a:tabLst>
            </a:pPr>
            <a:r>
              <a:rPr b="1" lang="en-US" sz="1800" spc="-7" strike="noStrike">
                <a:solidFill>
                  <a:srgbClr val="000000"/>
                </a:solidFill>
                <a:latin typeface="Times New Roman"/>
                <a:ea typeface="MS Gothic"/>
              </a:rPr>
              <a:t>Last week we discussed target audience:</a:t>
            </a:r>
            <a:endParaRPr b="0" lang="en-US" sz="1800" spc="-1" strike="noStrike">
              <a:solidFill>
                <a:srgbClr val="000000"/>
              </a:solidFill>
              <a:latin typeface="Arial"/>
            </a:endParaRPr>
          </a:p>
          <a:p>
            <a:pPr lvl="2" marL="1296000" indent="-288000" algn="just">
              <a:lnSpc>
                <a:spcPct val="100000"/>
              </a:lnSpc>
              <a:spcBef>
                <a:spcPts val="850"/>
              </a:spcBef>
              <a:buClr>
                <a:srgbClr val="000000"/>
              </a:buClr>
              <a:buSzPct val="45000"/>
              <a:buFont typeface="Wingdings" charset="2"/>
              <a:buChar char=""/>
              <a:tabLst>
                <a:tab algn="l" pos="230040"/>
              </a:tabLst>
            </a:pPr>
            <a:r>
              <a:rPr b="1" lang="en-US" sz="1800" spc="-7" strike="noStrike">
                <a:solidFill>
                  <a:srgbClr val="000000"/>
                </a:solidFill>
                <a:latin typeface="Times New Roman"/>
                <a:ea typeface="MS Gothic"/>
              </a:rPr>
              <a:t>We want: general audience to be able to understand the document, something which makes sense when you search ”IEEE activities in unlicensed spectrum”.</a:t>
            </a:r>
            <a:endParaRPr b="0" lang="en-US" sz="1800" spc="-1" strike="noStrike">
              <a:solidFill>
                <a:srgbClr val="000000"/>
              </a:solidFill>
              <a:latin typeface="Arial"/>
            </a:endParaRPr>
          </a:p>
          <a:p>
            <a:pPr lvl="1" marL="864000" indent="-324000" algn="just">
              <a:lnSpc>
                <a:spcPct val="100000"/>
              </a:lnSpc>
              <a:spcBef>
                <a:spcPts val="1134"/>
              </a:spcBef>
              <a:buClr>
                <a:srgbClr val="000000"/>
              </a:buClr>
              <a:buSzPct val="75000"/>
              <a:buFont typeface="Symbol"/>
              <a:buChar char=""/>
              <a:tabLst>
                <a:tab algn="l" pos="230040"/>
              </a:tabLst>
            </a:pPr>
            <a:r>
              <a:rPr b="1" lang="en-US" sz="1800" spc="-7" strike="noStrike">
                <a:solidFill>
                  <a:srgbClr val="000000"/>
                </a:solidFill>
                <a:latin typeface="Times New Roman"/>
                <a:ea typeface="MS Gothic"/>
              </a:rPr>
              <a:t>Requires a complete re-write of the document? How do we get a first draft?</a:t>
            </a:r>
            <a:endParaRPr b="0" lang="en-US" sz="1800" spc="-1" strike="noStrike">
              <a:solidFill>
                <a:srgbClr val="000000"/>
              </a:solidFill>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Any other business</a:t>
            </a:r>
            <a:endParaRPr b="0" lang="en-US" sz="1800" spc="-1" strike="noStrike">
              <a:solidFill>
                <a:srgbClr val="000000"/>
              </a:solidFill>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Adjourn</a:t>
            </a:r>
            <a:endParaRPr b="0" lang="en-US" sz="1800" spc="-1" strike="noStrike">
              <a:solidFill>
                <a:srgbClr val="000000"/>
              </a:solidFill>
              <a:latin typeface="Arial"/>
            </a:endParaRPr>
          </a:p>
          <a:p>
            <a:pPr marL="228600" indent="-228600" algn="just">
              <a:lnSpc>
                <a:spcPct val="100000"/>
              </a:lnSpc>
              <a:spcBef>
                <a:spcPts val="601"/>
              </a:spcBef>
              <a:buNone/>
              <a:tabLst>
                <a:tab algn="l" pos="0"/>
              </a:tabLst>
            </a:pPr>
            <a:endParaRPr b="0" lang="en-US" sz="1800" spc="-1" strike="noStrike">
              <a:solidFill>
                <a:srgbClr val="000000"/>
              </a:solidFill>
              <a:latin typeface="Arial"/>
            </a:endParaRPr>
          </a:p>
          <a:p>
            <a:pPr marL="228600" indent="-228600" algn="just">
              <a:lnSpc>
                <a:spcPct val="100000"/>
              </a:lnSpc>
              <a:spcBef>
                <a:spcPts val="601"/>
              </a:spcBef>
              <a:buNone/>
              <a:tabLst>
                <a:tab algn="l" pos="0"/>
              </a:tabLst>
            </a:pPr>
            <a:endParaRPr b="0" lang="en-US" sz="1800" spc="-1" strike="noStrike">
              <a:solidFill>
                <a:srgbClr val="000000"/>
              </a:solidFill>
              <a:latin typeface="Arial"/>
            </a:endParaRPr>
          </a:p>
        </p:txBody>
      </p:sp>
      <p:sp>
        <p:nvSpPr>
          <p:cNvPr id="137" name="Rectangle 180"/>
          <p:cNvSpPr/>
          <p:nvPr/>
        </p:nvSpPr>
        <p:spPr>
          <a:xfrm>
            <a:off x="8460000" y="6480000"/>
            <a:ext cx="2878560" cy="25200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solidFill>
                  <a:srgbClr val="000000"/>
                </a:solidFill>
                <a:latin typeface="DejaVu Serif"/>
                <a:ea typeface="DejaVu Sans"/>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b2b2b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b2b2b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b2b2b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app.xml><?xml version="1.0" encoding="utf-8"?>
<Properties xmlns="http://schemas.openxmlformats.org/officeDocument/2006/extended-properties" xmlns:vt="http://schemas.openxmlformats.org/officeDocument/2006/docPropsVTypes">
  <Template>802-11-Submission</Template>
  <TotalTime>74362</TotalTime>
  <Application>LibreOffice/7.2.7.2$Linux_X86_64 LibreOffice_project/20$Build-2</Application>
  <AppVersion>15.0000</AppVersion>
  <Words>2429</Words>
  <Paragraphs>413</Paragraphs>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category>IEEE 802.18 RR-TAG agenda</cp:category>
  <dcterms:created xsi:type="dcterms:W3CDTF">2016-03-03T14:54:45Z</dcterms:created>
  <dc:creator/>
  <dc:description/>
  <cp:keywords>21 21 21 21 21 21 21 July 2022</cp:keywords>
  <dc:language>sv-SE</dc:language>
  <cp:lastModifiedBy>Amelia Andersdotter</cp:lastModifiedBy>
  <cp:lastPrinted>1601-01-01T00:00:00Z</cp:lastPrinted>
  <dcterms:modified xsi:type="dcterms:W3CDTF">2022-08-01T18:46:19Z</dcterms:modified>
  <cp:revision>4805</cp:revision>
  <dc:subject/>
  <dc:title>22/0075r0</dc:title>
</cp:coreProperties>
</file>

<file path=docProps/custom.xml><?xml version="1.0" encoding="utf-8"?>
<Properties xmlns="http://schemas.openxmlformats.org/officeDocument/2006/custom-properties" xmlns:vt="http://schemas.openxmlformats.org/officeDocument/2006/docPropsVTypes">
  <property fmtid="{D5CDD505-2E9C-101B-9397-08002B2CF9AE}" pid="2" name="Notes">
    <vt:i4>11</vt:i4>
  </property>
  <property fmtid="{D5CDD505-2E9C-101B-9397-08002B2CF9AE}" pid="3" name="PresentationFormat">
    <vt:lpwstr>Widescreen</vt:lpwstr>
  </property>
  <property fmtid="{D5CDD505-2E9C-101B-9397-08002B2CF9AE}" pid="4" name="Slides">
    <vt:i4>14</vt:i4>
  </property>
</Properties>
</file>