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notesSlides/_rels/notesSlide12.xml.rels" ContentType="application/vnd.openxmlformats-package.relationships+xml"/>
  <Override PartName="/ppt/notesSlides/_rels/notesSlide11.xml.rels" ContentType="application/vnd.openxmlformats-package.relationships+xml"/>
  <Override PartName="/ppt/notesSlides/_rels/notesSlide4.xml.rels" ContentType="application/vnd.openxmlformats-package.relationships+xml"/>
  <Override PartName="/ppt/notesSlides/_rels/notesSlide9.xml.rels" ContentType="application/vnd.openxmlformats-package.relationships+xml"/>
  <Override PartName="/ppt/notesSlides/_rels/notesSlide8.xml.rels" ContentType="application/vnd.openxmlformats-package.relationships+xml"/>
  <Override PartName="/ppt/notesSlides/_rels/notesSlide2.xml.rels" ContentType="application/vnd.openxmlformats-package.relationships+xml"/>
  <Override PartName="/ppt/notesSlides/_rels/notesSlide10.xml.rels" ContentType="application/vnd.openxmlformats-package.relationships+xml"/>
  <Override PartName="/ppt/notesSlides/_rels/notesSlide3.xml.rels" ContentType="application/vnd.openxmlformats-package.relationships+xml"/>
  <Override PartName="/ppt/notesSlides/_rels/notesSlide1.xml.rels" ContentType="application/vnd.openxmlformats-package.relationships+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10.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_rels/presentation.xml.rels" ContentType="application/vnd.openxmlformats-package.relationships+xml"/>
  <Override PartName="/ppt/slideLayouts/slideLayout13.xml" ContentType="application/vnd.openxmlformats-officedocument.presentationml.slideLayout+xml"/>
  <Override PartName="/ppt/slideLayouts/slideLayout12.xml" ContentType="application/vnd.openxmlformats-officedocument.presentationml.slideLayout+xml"/>
  <Override PartName="/ppt/slideLayouts/slideLayout11.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8.xml" ContentType="application/vnd.openxmlformats-officedocument.presentationml.slideLayout+xml"/>
  <Override PartName="/ppt/slideLayouts/slideLayout7.xml" ContentType="application/vnd.openxmlformats-officedocument.presentationml.slideLayout+xml"/>
  <Override PartName="/ppt/slideLayouts/_rels/slideLayout22.xml.rels" ContentType="application/vnd.openxmlformats-package.relationships+xml"/>
  <Override PartName="/ppt/slideLayouts/_rels/slideLayout7.xml.rels" ContentType="application/vnd.openxmlformats-package.relationships+xml"/>
  <Override PartName="/ppt/slideLayouts/_rels/slideLayout4.xml.rels" ContentType="application/vnd.openxmlformats-package.relationships+xml"/>
  <Override PartName="/ppt/slideLayouts/_rels/slideLayout17.xml.rels" ContentType="application/vnd.openxmlformats-package.relationships+xml"/>
  <Override PartName="/ppt/slideLayouts/_rels/slideLayout19.xml.rels" ContentType="application/vnd.openxmlformats-package.relationships+xml"/>
  <Override PartName="/ppt/slideLayouts/_rels/slideLayout21.xml.rels" ContentType="application/vnd.openxmlformats-package.relationships+xml"/>
  <Override PartName="/ppt/slideLayouts/_rels/slideLayout6.xml.rels" ContentType="application/vnd.openxmlformats-package.relationships+xml"/>
  <Override PartName="/ppt/slideLayouts/_rels/slideLayout3.xml.rels" ContentType="application/vnd.openxmlformats-package.relationships+xml"/>
  <Override PartName="/ppt/slideLayouts/_rels/slideLayout16.xml.rels" ContentType="application/vnd.openxmlformats-package.relationships+xml"/>
  <Override PartName="/ppt/slideLayouts/_rels/slideLayout18.xml.rels" ContentType="application/vnd.openxmlformats-package.relationships+xml"/>
  <Override PartName="/ppt/slideLayouts/_rels/slideLayout5.xml.rels" ContentType="application/vnd.openxmlformats-package.relationships+xml"/>
  <Override PartName="/ppt/slideLayouts/_rels/slideLayout13.xml.rels" ContentType="application/vnd.openxmlformats-package.relationships+xml"/>
  <Override PartName="/ppt/slideLayouts/_rels/slideLayout12.xml.rels" ContentType="application/vnd.openxmlformats-package.relationships+xml"/>
  <Override PartName="/ppt/slideLayouts/_rels/slideLayout11.xml.rels" ContentType="application/vnd.openxmlformats-package.relationships+xml"/>
  <Override PartName="/ppt/slideLayouts/_rels/slideLayout1.xml.rels" ContentType="application/vnd.openxmlformats-package.relationships+xml"/>
  <Override PartName="/ppt/slideLayouts/_rels/slideLayout14.xml.rels" ContentType="application/vnd.openxmlformats-package.relationships+xml"/>
  <Override PartName="/ppt/slideLayouts/_rels/slideLayout10.xml.rels" ContentType="application/vnd.openxmlformats-package.relationships+xml"/>
  <Override PartName="/ppt/slideLayouts/_rels/slideLayout24.xml.rels" ContentType="application/vnd.openxmlformats-package.relationships+xml"/>
  <Override PartName="/ppt/slideLayouts/_rels/slideLayout9.xml.rels" ContentType="application/vnd.openxmlformats-package.relationships+xml"/>
  <Override PartName="/ppt/slideLayouts/_rels/slideLayout23.xml.rels" ContentType="application/vnd.openxmlformats-package.relationships+xml"/>
  <Override PartName="/ppt/slideLayouts/_rels/slideLayout8.xml.rels" ContentType="application/vnd.openxmlformats-package.relationships+xml"/>
  <Override PartName="/ppt/slideLayouts/_rels/slideLayout15.xml.rels" ContentType="application/vnd.openxmlformats-package.relationships+xml"/>
  <Override PartName="/ppt/slideLayouts/_rels/slideLayout2.xml.rels" ContentType="application/vnd.openxmlformats-package.relationships+xml"/>
  <Override PartName="/ppt/slideLayouts/_rels/slideLayout20.xml.rels" ContentType="application/vnd.openxmlformats-package.relationships+xml"/>
  <Override PartName="/ppt/slideLayouts/slideLayout6.xml" ContentType="application/vnd.openxmlformats-officedocument.presentationml.slideLayout+xml"/>
  <Override PartName="/ppt/slideLayouts/slideLayout24.xml" ContentType="application/vnd.openxmlformats-officedocument.presentationml.slideLayout+xml"/>
  <Override PartName="/ppt/slideLayouts/slideLayout5.xml" ContentType="application/vnd.openxmlformats-officedocument.presentationml.slideLayout+xml"/>
  <Override PartName="/ppt/slideLayouts/slideLayout23.xml" ContentType="application/vnd.openxmlformats-officedocument.presentationml.slideLayout+xml"/>
  <Override PartName="/ppt/slideLayouts/slideLayout16.xml" ContentType="application/vnd.openxmlformats-officedocument.presentationml.slideLayout+xml"/>
  <Override PartName="/ppt/slideLayouts/slideLayout15.xml" ContentType="application/vnd.openxmlformats-officedocument.presentationml.slideLayout+xml"/>
  <Override PartName="/ppt/slideLayouts/slideLayout14.xml" ContentType="application/vnd.openxmlformats-officedocument.presentationml.slideLayout+xml"/>
  <Override PartName="/ppt/slideLayouts/slideLayout1.xml" ContentType="application/vnd.openxmlformats-officedocument.presentationml.slideLayout+xml"/>
  <Override PartName="/ppt/slideLayouts/slideLayout17.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18.xml" ContentType="application/vnd.openxmlformats-officedocument.presentationml.slideLayout+xml"/>
  <Override PartName="/ppt/slideLayouts/slideLayout3.xml" ContentType="application/vnd.openxmlformats-officedocument.presentationml.slideLayout+xml"/>
  <Override PartName="/ppt/slideLayouts/slideLayout21.xml" ContentType="application/vnd.openxmlformats-officedocument.presentationml.slideLayout+xml"/>
  <Override PartName="/ppt/slideLayouts/slideLayout19.xml" ContentType="application/vnd.openxmlformats-officedocument.presentationml.slideLayout+xml"/>
  <Override PartName="/ppt/slideLayouts/slideLayout4.xml" ContentType="application/vnd.openxmlformats-officedocument.presentationml.slideLayout+xml"/>
  <Override PartName="/ppt/slideLayouts/slideLayout22.xml" ContentType="application/vnd.openxmlformats-officedocument.presentationml.slideLayout+xml"/>
  <Override PartName="/ppt/presProps.xml" ContentType="application/vnd.openxmlformats-officedocument.presentationml.presProps+xml"/>
  <Override PartName="/ppt/notesMasters/_rels/notesMaster1.xml.rels" ContentType="application/vnd.openxmlformats-package.relationships+xml"/>
  <Override PartName="/ppt/notesMasters/notesMaster1.xml" ContentType="application/vnd.openxmlformats-officedocument.presentationml.notesMaster+xml"/>
  <Override PartName="/ppt/slides/slide1.xml" ContentType="application/vnd.openxmlformats-officedocument.presentationml.slide+xml"/>
  <Override PartName="/ppt/slides/_rels/slide12.xml.rels" ContentType="application/vnd.openxmlformats-package.relationships+xml"/>
  <Override PartName="/ppt/slides/_rels/slide11.xml.rels" ContentType="application/vnd.openxmlformats-package.relationships+xml"/>
  <Override PartName="/ppt/slides/_rels/slide9.xml.rels" ContentType="application/vnd.openxmlformats-package.relationships+xml"/>
  <Override PartName="/ppt/slides/_rels/slide10.xml.rels" ContentType="application/vnd.openxmlformats-package.relationships+xml"/>
  <Override PartName="/ppt/slides/_rels/slide8.xml.rels" ContentType="application/vnd.openxmlformats-package.relationships+xml"/>
  <Override PartName="/ppt/slides/_rels/slide7.xml.rels" ContentType="application/vnd.openxmlformats-package.relationships+xml"/>
  <Override PartName="/ppt/slides/_rels/slide6.xml.rels" ContentType="application/vnd.openxmlformats-package.relationships+xml"/>
  <Override PartName="/ppt/slides/_rels/slide3.xml.rels" ContentType="application/vnd.openxmlformats-package.relationships+xml"/>
  <Override PartName="/ppt/slides/_rels/slide5.xml.rels" ContentType="application/vnd.openxmlformats-package.relationships+xml"/>
  <Override PartName="/ppt/slides/_rels/slide2.xml.rels" ContentType="application/vnd.openxmlformats-package.relationships+xml"/>
  <Override PartName="/ppt/slides/_rels/slide4.xml.rels" ContentType="application/vnd.openxmlformats-package.relationships+xml"/>
  <Override PartName="/ppt/slides/_rels/slide1.xml.rels" ContentType="application/vnd.openxmlformats-package.relationships+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10.xml" ContentType="application/vnd.openxmlformats-officedocument.presentationml.slide+xml"/>
  <Override PartName="/ppt/slides/slide9.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 id="267" r:id="rId16"/>
  </p:sldIdLst>
  <p:sldSz cx="12192000" cy="6858000"/>
  <p:notesSz cx="6934200" cy="9280525"/>
</p:presentation>
</file>

<file path=ppt/presProps.xml><?xml version="1.0" encoding="utf-8"?>
<p:presentationPr xmlns:a="http://schemas.openxmlformats.org/drawingml/2006/main" xmlns:r="http://schemas.openxmlformats.org/officeDocument/2006/relationships" xmlns:p="http://schemas.openxmlformats.org/presentationml/2006/main">
  <p:showPr useTimings="0" showNarration="1"/>
</p:presentationPr>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notesMaster" Target="notesMasters/notesMaster1.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9" Type="http://schemas.openxmlformats.org/officeDocument/2006/relationships/slide" Target="slides/slide5.xml"/><Relationship Id="rId10" Type="http://schemas.openxmlformats.org/officeDocument/2006/relationships/slide" Target="slides/slide6.xml"/><Relationship Id="rId11" Type="http://schemas.openxmlformats.org/officeDocument/2006/relationships/slide" Target="slides/slide7.xml"/><Relationship Id="rId12" Type="http://schemas.openxmlformats.org/officeDocument/2006/relationships/slide" Target="slides/slide8.xml"/><Relationship Id="rId13" Type="http://schemas.openxmlformats.org/officeDocument/2006/relationships/slide" Target="slides/slide9.xml"/><Relationship Id="rId14" Type="http://schemas.openxmlformats.org/officeDocument/2006/relationships/slide" Target="slides/slide10.xml"/><Relationship Id="rId15" Type="http://schemas.openxmlformats.org/officeDocument/2006/relationships/slide" Target="slides/slide11.xml"/><Relationship Id="rId16" Type="http://schemas.openxmlformats.org/officeDocument/2006/relationships/slide" Target="slides/slide12.xml"/><Relationship Id="rId17" Type="http://schemas.openxmlformats.org/officeDocument/2006/relationships/presProps" Target="presProps.xml"/>
</Relationships>
</file>

<file path=ppt/notesMasters/_rels/notesMaster1.xml.rels><?xml version="1.0" encoding="UTF-8"?>
<Relationships xmlns="http://schemas.openxmlformats.org/package/2006/relationships"><Relationship Id="rId1" Type="http://schemas.openxmlformats.org/officeDocument/2006/relationships/theme" Target="../theme/theme3.xml"/>
</Relationships>
</file>

<file path=ppt/notesMasters/notesMaster1.xml><?xml version="1.0" encoding="utf-8"?>
<p:notes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84" name="PlaceHolder 1"/>
          <p:cNvSpPr>
            <a:spLocks noGrp="1"/>
          </p:cNvSpPr>
          <p:nvPr>
            <p:ph type="sldImg"/>
          </p:nvPr>
        </p:nvSpPr>
        <p:spPr>
          <a:xfrm>
            <a:off x="216000" y="812520"/>
            <a:ext cx="7127280" cy="4008960"/>
          </a:xfrm>
          <a:prstGeom prst="rect">
            <a:avLst/>
          </a:prstGeom>
          <a:noFill/>
          <a:ln w="0">
            <a:noFill/>
          </a:ln>
        </p:spPr>
        <p:txBody>
          <a:bodyPr lIns="0" rIns="0" tIns="0" bIns="0" anchor="ctr">
            <a:noAutofit/>
          </a:bodyPr>
          <a:p>
            <a:pPr algn="ctr">
              <a:buNone/>
            </a:pPr>
            <a:r>
              <a:rPr b="0" lang="sv-SE" sz="4400" spc="-1" strike="noStrike">
                <a:latin typeface="Arial"/>
              </a:rPr>
              <a:t>Klicka för att flytta sidan</a:t>
            </a:r>
            <a:endParaRPr b="0" lang="sv-SE" sz="4400" spc="-1" strike="noStrike">
              <a:latin typeface="Arial"/>
            </a:endParaRPr>
          </a:p>
        </p:txBody>
      </p:sp>
      <p:sp>
        <p:nvSpPr>
          <p:cNvPr id="85" name="PlaceHolder 2"/>
          <p:cNvSpPr>
            <a:spLocks noGrp="1"/>
          </p:cNvSpPr>
          <p:nvPr>
            <p:ph type="body"/>
          </p:nvPr>
        </p:nvSpPr>
        <p:spPr>
          <a:xfrm>
            <a:off x="756000" y="5078520"/>
            <a:ext cx="6047640" cy="4811040"/>
          </a:xfrm>
          <a:prstGeom prst="rect">
            <a:avLst/>
          </a:prstGeom>
          <a:noFill/>
          <a:ln w="0">
            <a:noFill/>
          </a:ln>
        </p:spPr>
        <p:txBody>
          <a:bodyPr lIns="0" rIns="0" tIns="0" bIns="0" anchor="t">
            <a:noAutofit/>
          </a:bodyPr>
          <a:p>
            <a:r>
              <a:rPr b="0" lang="sv-SE" sz="2000" spc="-1" strike="noStrike">
                <a:latin typeface="Arial"/>
              </a:rPr>
              <a:t>Klicka för att redigera anteckningarnas format</a:t>
            </a:r>
            <a:endParaRPr b="0" lang="sv-SE" sz="2000" spc="-1" strike="noStrike">
              <a:latin typeface="Arial"/>
            </a:endParaRPr>
          </a:p>
        </p:txBody>
      </p:sp>
      <p:sp>
        <p:nvSpPr>
          <p:cNvPr id="86" name="PlaceHolder 3"/>
          <p:cNvSpPr>
            <a:spLocks noGrp="1"/>
          </p:cNvSpPr>
          <p:nvPr>
            <p:ph type="hdr"/>
          </p:nvPr>
        </p:nvSpPr>
        <p:spPr>
          <a:xfrm>
            <a:off x="0" y="0"/>
            <a:ext cx="3280680" cy="534240"/>
          </a:xfrm>
          <a:prstGeom prst="rect">
            <a:avLst/>
          </a:prstGeom>
          <a:noFill/>
          <a:ln w="0">
            <a:noFill/>
          </a:ln>
        </p:spPr>
        <p:txBody>
          <a:bodyPr lIns="0" rIns="0" tIns="0" bIns="0" anchor="t">
            <a:noAutofit/>
          </a:bodyPr>
          <a:p>
            <a:r>
              <a:rPr b="0" lang="sv-SE" sz="1400" spc="-1" strike="noStrike">
                <a:latin typeface="Times New Roman"/>
              </a:rPr>
              <a:t>&lt;sidhuvud&gt;</a:t>
            </a:r>
            <a:endParaRPr b="0" lang="sv-SE" sz="1400" spc="-1" strike="noStrike">
              <a:latin typeface="Times New Roman"/>
            </a:endParaRPr>
          </a:p>
        </p:txBody>
      </p:sp>
      <p:sp>
        <p:nvSpPr>
          <p:cNvPr id="87" name="PlaceHolder 4"/>
          <p:cNvSpPr>
            <a:spLocks noGrp="1"/>
          </p:cNvSpPr>
          <p:nvPr>
            <p:ph type="dt"/>
          </p:nvPr>
        </p:nvSpPr>
        <p:spPr>
          <a:xfrm>
            <a:off x="4278960" y="0"/>
            <a:ext cx="3280680" cy="534240"/>
          </a:xfrm>
          <a:prstGeom prst="rect">
            <a:avLst/>
          </a:prstGeom>
          <a:noFill/>
          <a:ln w="0">
            <a:noFill/>
          </a:ln>
        </p:spPr>
        <p:txBody>
          <a:bodyPr lIns="0" rIns="0" tIns="0" bIns="0" anchor="t">
            <a:noAutofit/>
          </a:bodyPr>
          <a:p>
            <a:pPr algn="r">
              <a:buNone/>
            </a:pPr>
            <a:r>
              <a:rPr b="0" lang="sv-SE" sz="1400" spc="-1" strike="noStrike">
                <a:latin typeface="Times New Roman"/>
              </a:rPr>
              <a:t>&lt;datum/tid&gt;</a:t>
            </a:r>
            <a:endParaRPr b="0" lang="sv-SE" sz="1400" spc="-1" strike="noStrike">
              <a:latin typeface="Times New Roman"/>
            </a:endParaRPr>
          </a:p>
        </p:txBody>
      </p:sp>
      <p:sp>
        <p:nvSpPr>
          <p:cNvPr id="88" name="PlaceHolder 5"/>
          <p:cNvSpPr>
            <a:spLocks noGrp="1"/>
          </p:cNvSpPr>
          <p:nvPr>
            <p:ph type="ftr"/>
          </p:nvPr>
        </p:nvSpPr>
        <p:spPr>
          <a:xfrm>
            <a:off x="0" y="10157400"/>
            <a:ext cx="3280680" cy="534240"/>
          </a:xfrm>
          <a:prstGeom prst="rect">
            <a:avLst/>
          </a:prstGeom>
          <a:noFill/>
          <a:ln w="0">
            <a:noFill/>
          </a:ln>
        </p:spPr>
        <p:txBody>
          <a:bodyPr lIns="0" rIns="0" tIns="0" bIns="0" anchor="b">
            <a:noAutofit/>
          </a:bodyPr>
          <a:p>
            <a:r>
              <a:rPr b="0" lang="sv-SE" sz="1400" spc="-1" strike="noStrike">
                <a:latin typeface="Times New Roman"/>
              </a:rPr>
              <a:t>&lt;sidfot&gt;</a:t>
            </a:r>
            <a:endParaRPr b="0" lang="sv-SE" sz="1400" spc="-1" strike="noStrike">
              <a:latin typeface="Times New Roman"/>
            </a:endParaRPr>
          </a:p>
        </p:txBody>
      </p:sp>
      <p:sp>
        <p:nvSpPr>
          <p:cNvPr id="89" name="PlaceHolder 6"/>
          <p:cNvSpPr>
            <a:spLocks noGrp="1"/>
          </p:cNvSpPr>
          <p:nvPr>
            <p:ph type="sldNum"/>
          </p:nvPr>
        </p:nvSpPr>
        <p:spPr>
          <a:xfrm>
            <a:off x="4278960" y="10157400"/>
            <a:ext cx="3280680" cy="534240"/>
          </a:xfrm>
          <a:prstGeom prst="rect">
            <a:avLst/>
          </a:prstGeom>
          <a:noFill/>
          <a:ln w="0">
            <a:noFill/>
          </a:ln>
        </p:spPr>
        <p:txBody>
          <a:bodyPr lIns="0" rIns="0" tIns="0" bIns="0" anchor="b">
            <a:noAutofit/>
          </a:bodyPr>
          <a:p>
            <a:pPr algn="r">
              <a:buNone/>
            </a:pPr>
            <a:fld id="{9CAB11EC-AFB7-4A8F-899B-CB9F6B41E07B}" type="slidenum">
              <a:rPr b="0" lang="sv-SE" sz="1400" spc="-1" strike="noStrike">
                <a:latin typeface="Times New Roman"/>
              </a:rPr>
              <a:t>&lt;nummer&gt;</a:t>
            </a:fld>
            <a:endParaRPr b="0" lang="sv-SE" sz="1400" spc="-1" strike="noStrike">
              <a:latin typeface="Times New Roman"/>
            </a:endParaRPr>
          </a:p>
        </p:txBody>
      </p:sp>
    </p:spTree>
  </p:cSld>
  <p:clrMap bg1="lt1" bg2="lt2" tx1="dk1" tx2="dk2" accent1="accent1" accent2="accent2" accent3="accent3" accent4="accent4" accent5="accent5" accent6="accent6" hlink="hlink" folHlink="folHlink"/>
</p:notesMaster>
</file>

<file path=ppt/notesSlides/_rels/notesSlide1.xml.rels><?xml version="1.0" encoding="UTF-8"?>
<Relationships xmlns="http://schemas.openxmlformats.org/package/2006/relationships"><Relationship Id="rId1" Type="http://schemas.openxmlformats.org/officeDocument/2006/relationships/slide" Target="../slides/slide1.xml"/><Relationship Id="rId2" Type="http://schemas.openxmlformats.org/officeDocument/2006/relationships/notesMaster" Target="../notesMasters/notesMaster1.xml"/>
</Relationships>
</file>

<file path=ppt/notesSlides/_rels/notesSlide10.xml.rels><?xml version="1.0" encoding="UTF-8"?>
<Relationships xmlns="http://schemas.openxmlformats.org/package/2006/relationships"><Relationship Id="rId1" Type="http://schemas.openxmlformats.org/officeDocument/2006/relationships/slide" Target="../slides/slide10.xml"/><Relationship Id="rId2" Type="http://schemas.openxmlformats.org/officeDocument/2006/relationships/notesMaster" Target="../notesMasters/notesMaster1.xml"/>
</Relationships>
</file>

<file path=ppt/notesSlides/_rels/notesSlide11.xml.rels><?xml version="1.0" encoding="UTF-8"?>
<Relationships xmlns="http://schemas.openxmlformats.org/package/2006/relationships"><Relationship Id="rId1" Type="http://schemas.openxmlformats.org/officeDocument/2006/relationships/slide" Target="../slides/slide11.xml"/><Relationship Id="rId2" Type="http://schemas.openxmlformats.org/officeDocument/2006/relationships/notesMaster" Target="../notesMasters/notesMaster1.xml"/>
</Relationships>
</file>

<file path=ppt/notesSlides/_rels/notesSlide12.xml.rels><?xml version="1.0" encoding="UTF-8"?>
<Relationships xmlns="http://schemas.openxmlformats.org/package/2006/relationships"><Relationship Id="rId1" Type="http://schemas.openxmlformats.org/officeDocument/2006/relationships/slide" Target="../slides/slide12.xml"/><Relationship Id="rId2" Type="http://schemas.openxmlformats.org/officeDocument/2006/relationships/notesMaster" Target="../notesMasters/notesMaster1.xml"/>
</Relationships>
</file>

<file path=ppt/notesSlides/_rels/notesSlide2.xml.rels><?xml version="1.0" encoding="UTF-8"?>
<Relationships xmlns="http://schemas.openxmlformats.org/package/2006/relationships"><Relationship Id="rId1" Type="http://schemas.openxmlformats.org/officeDocument/2006/relationships/slide" Target="../slides/slide2.xml"/><Relationship Id="rId2" Type="http://schemas.openxmlformats.org/officeDocument/2006/relationships/notesMaster" Target="../notesMasters/notesMaster1.xml"/>
</Relationships>
</file>

<file path=ppt/notesSlides/_rels/notesSlide3.xml.rels><?xml version="1.0" encoding="UTF-8"?>
<Relationships xmlns="http://schemas.openxmlformats.org/package/2006/relationships"><Relationship Id="rId1" Type="http://schemas.openxmlformats.org/officeDocument/2006/relationships/slide" Target="../slides/slide3.xml"/><Relationship Id="rId2" Type="http://schemas.openxmlformats.org/officeDocument/2006/relationships/notesMaster" Target="../notesMasters/notesMaster1.xml"/>
</Relationships>
</file>

<file path=ppt/notesSlides/_rels/notesSlide4.xml.rels><?xml version="1.0" encoding="UTF-8"?>
<Relationships xmlns="http://schemas.openxmlformats.org/package/2006/relationships"><Relationship Id="rId1" Type="http://schemas.openxmlformats.org/officeDocument/2006/relationships/slide" Target="../slides/slide4.xml"/><Relationship Id="rId2" Type="http://schemas.openxmlformats.org/officeDocument/2006/relationships/notesMaster" Target="../notesMasters/notesMaster1.xml"/>
</Relationships>
</file>

<file path=ppt/notesSlides/_rels/notesSlide8.xml.rels><?xml version="1.0" encoding="UTF-8"?>
<Relationships xmlns="http://schemas.openxmlformats.org/package/2006/relationships"><Relationship Id="rId1" Type="http://schemas.openxmlformats.org/officeDocument/2006/relationships/slide" Target="../slides/slide8.xml"/><Relationship Id="rId2" Type="http://schemas.openxmlformats.org/officeDocument/2006/relationships/notesMaster" Target="../notesMasters/notesMaster1.xml"/>
</Relationships>
</file>

<file path=ppt/notesSlides/_rels/notesSlide9.xml.rels><?xml version="1.0" encoding="UTF-8"?>
<Relationships xmlns="http://schemas.openxmlformats.org/package/2006/relationships"><Relationship Id="rId1" Type="http://schemas.openxmlformats.org/officeDocument/2006/relationships/slide" Target="../slides/slide9.xml"/><Relationship Id="rId2" Type="http://schemas.openxmlformats.org/officeDocument/2006/relationships/notesMaster" Target="../notesMasters/notesMaster1.xml"/>
</Relationships>
</file>

<file path=ppt/notesSlides/notesSlide1.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3" name="PlaceHolder 1"/>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54" name="PlaceHolder 2"/>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55" name="PlaceHolder 3"/>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56" name="PlaceHolder 4"/>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BD611A49-63A0-4CBF-9A51-2463B823032F}"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57" name="Text Box 2"/>
          <p:cNvSpPr/>
          <p:nvPr/>
        </p:nvSpPr>
        <p:spPr>
          <a:xfrm>
            <a:off x="1154160" y="701640"/>
            <a:ext cx="4624920" cy="3467520"/>
          </a:xfrm>
          <a:prstGeom prst="rect">
            <a:avLst/>
          </a:prstGeom>
          <a:solidFill>
            <a:srgbClr val="ffffff"/>
          </a:solidFill>
          <a:ln w="9525">
            <a:solidFill>
              <a:srgbClr val="000000"/>
            </a:solidFill>
            <a:miter/>
          </a:ln>
        </p:spPr>
        <p:style>
          <a:lnRef idx="0"/>
          <a:fillRef idx="0"/>
          <a:effectRef idx="0"/>
          <a:fontRef idx="minor"/>
        </p:style>
      </p:sp>
      <p:sp>
        <p:nvSpPr>
          <p:cNvPr id="158" name="PlaceHolder 5"/>
          <p:cNvSpPr>
            <a:spLocks noGrp="1"/>
          </p:cNvSpPr>
          <p:nvPr>
            <p:ph type="body"/>
          </p:nvPr>
        </p:nvSpPr>
        <p:spPr>
          <a:xfrm>
            <a:off x="923760" y="4408560"/>
            <a:ext cx="5085360" cy="4269240"/>
          </a:xfrm>
          <a:prstGeom prst="rect">
            <a:avLst/>
          </a:prstGeom>
          <a:noFill/>
          <a:ln w="9360">
            <a:noFill/>
          </a:ln>
        </p:spPr>
        <p:txBody>
          <a:bodyPr numCol="1" spcCol="0" lIns="93600" rIns="93600" tIns="46080" bIns="46080" anchor="ctr">
            <a:noAutofit/>
          </a:bodyPr>
          <a:p>
            <a:endParaRPr b="0" lang="sv-SE" sz="2000" spc="-1" strike="noStrike">
              <a:latin typeface="Arial"/>
            </a:endParaRPr>
          </a:p>
        </p:txBody>
      </p:sp>
    </p:spTree>
  </p:cSld>
</p:notes>
</file>

<file path=ppt/notesSlides/notesSlide10.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92" name="PlaceHolder 1"/>
          <p:cNvSpPr>
            <a:spLocks noGrp="1"/>
          </p:cNvSpPr>
          <p:nvPr>
            <p:ph type="sldImg"/>
          </p:nvPr>
        </p:nvSpPr>
        <p:spPr>
          <a:xfrm>
            <a:off x="385920" y="701640"/>
            <a:ext cx="6159960" cy="3466080"/>
          </a:xfrm>
          <a:prstGeom prst="rect">
            <a:avLst/>
          </a:prstGeom>
          <a:ln w="0">
            <a:noFill/>
          </a:ln>
        </p:spPr>
      </p:sp>
      <p:sp>
        <p:nvSpPr>
          <p:cNvPr id="193" name="PlaceHolder 2"/>
          <p:cNvSpPr>
            <a:spLocks noGrp="1"/>
          </p:cNvSpPr>
          <p:nvPr>
            <p:ph type="body"/>
          </p:nvPr>
        </p:nvSpPr>
        <p:spPr>
          <a:xfrm>
            <a:off x="923760" y="4408560"/>
            <a:ext cx="5083560" cy="417420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194" name="PlaceHolder 3"/>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95" name="PlaceHolder 4"/>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96" name="PlaceHolder 5"/>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97" name="PlaceHolder 6"/>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BFFAD16F-F249-4111-A165-4CA22DF132BE}"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1.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98" name="PlaceHolder 1"/>
          <p:cNvSpPr>
            <a:spLocks noGrp="1"/>
          </p:cNvSpPr>
          <p:nvPr>
            <p:ph type="sldImg"/>
          </p:nvPr>
        </p:nvSpPr>
        <p:spPr>
          <a:xfrm>
            <a:off x="385920" y="701640"/>
            <a:ext cx="6159960" cy="3466080"/>
          </a:xfrm>
          <a:prstGeom prst="rect">
            <a:avLst/>
          </a:prstGeom>
          <a:ln w="0">
            <a:noFill/>
          </a:ln>
        </p:spPr>
      </p:sp>
      <p:sp>
        <p:nvSpPr>
          <p:cNvPr id="199" name="PlaceHolder 2"/>
          <p:cNvSpPr>
            <a:spLocks noGrp="1"/>
          </p:cNvSpPr>
          <p:nvPr>
            <p:ph type="body"/>
          </p:nvPr>
        </p:nvSpPr>
        <p:spPr>
          <a:xfrm>
            <a:off x="923760" y="4408560"/>
            <a:ext cx="5083560" cy="417420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00" name="PlaceHolder 3"/>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01" name="PlaceHolder 4"/>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02" name="PlaceHolder 5"/>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03" name="PlaceHolder 6"/>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4F4DAE09-43CE-491C-935C-D0CA9C8118CB}"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12.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04" name="PlaceHolder 1"/>
          <p:cNvSpPr>
            <a:spLocks noGrp="1"/>
          </p:cNvSpPr>
          <p:nvPr>
            <p:ph type="sldImg"/>
          </p:nvPr>
        </p:nvSpPr>
        <p:spPr>
          <a:xfrm>
            <a:off x="385920" y="701640"/>
            <a:ext cx="6159960" cy="3466080"/>
          </a:xfrm>
          <a:prstGeom prst="rect">
            <a:avLst/>
          </a:prstGeom>
          <a:ln w="0">
            <a:noFill/>
          </a:ln>
        </p:spPr>
      </p:sp>
      <p:sp>
        <p:nvSpPr>
          <p:cNvPr id="205" name="PlaceHolder 2"/>
          <p:cNvSpPr>
            <a:spLocks noGrp="1"/>
          </p:cNvSpPr>
          <p:nvPr>
            <p:ph type="body"/>
          </p:nvPr>
        </p:nvSpPr>
        <p:spPr>
          <a:xfrm>
            <a:off x="923760" y="4408560"/>
            <a:ext cx="5083560" cy="417420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206" name="PlaceHolder 3"/>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207" name="PlaceHolder 4"/>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208" name="PlaceHolder 5"/>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209" name="PlaceHolder 6"/>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E4B309A1-7FCB-4E39-8A48-04333196FC0F}"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2.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59" name="PlaceHolder 1"/>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60" name="PlaceHolder 2"/>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2016</a:t>
            </a:r>
            <a:endParaRPr b="0" lang="sv-SE" sz="1400" spc="-1" strike="noStrike">
              <a:latin typeface="Times New Roman"/>
            </a:endParaRPr>
          </a:p>
        </p:txBody>
      </p:sp>
      <p:sp>
        <p:nvSpPr>
          <p:cNvPr id="161" name="PlaceHolder 3"/>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62" name="PlaceHolder 4"/>
          <p:cNvSpPr>
            <a:spLocks noGrp="1"/>
          </p:cNvSpPr>
          <p:nvPr>
            <p:ph type="sldNum"/>
          </p:nvPr>
        </p:nvSpPr>
        <p:spPr>
          <a:xfrm>
            <a:off x="3279240" y="9000720"/>
            <a:ext cx="414000" cy="18360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051CA0A3-9ECB-464F-97F0-EEBD69D50C0D}"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63" name="Rectangle 7"/>
          <p:cNvSpPr/>
          <p:nvPr/>
        </p:nvSpPr>
        <p:spPr>
          <a:xfrm>
            <a:off x="3885840" y="8830440"/>
            <a:ext cx="2971080" cy="46476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F469DD66-0A92-4A48-8666-598856326D18}"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64" name="PlaceHolder 5"/>
          <p:cNvSpPr>
            <a:spLocks noGrp="1"/>
          </p:cNvSpPr>
          <p:nvPr>
            <p:ph type="sldImg"/>
          </p:nvPr>
        </p:nvSpPr>
        <p:spPr>
          <a:xfrm>
            <a:off x="334800" y="698400"/>
            <a:ext cx="6188760" cy="3481920"/>
          </a:xfrm>
          <a:prstGeom prst="rect">
            <a:avLst/>
          </a:prstGeom>
          <a:ln w="0">
            <a:noFill/>
          </a:ln>
        </p:spPr>
      </p:sp>
      <p:sp>
        <p:nvSpPr>
          <p:cNvPr id="165" name="PlaceHolder 6"/>
          <p:cNvSpPr>
            <a:spLocks noGrp="1"/>
          </p:cNvSpPr>
          <p:nvPr>
            <p:ph type="body"/>
          </p:nvPr>
        </p:nvSpPr>
        <p:spPr>
          <a:xfrm>
            <a:off x="915480" y="4416120"/>
            <a:ext cx="5026320" cy="418104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3.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66" name="PlaceHolder 1"/>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67" name="PlaceHolder 2"/>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a:t>
            </a:r>
            <a:r>
              <a:rPr b="1" lang="en-US" sz="1400" spc="-1" strike="noStrike">
                <a:solidFill>
                  <a:srgbClr val="000000"/>
                </a:solidFill>
                <a:latin typeface="Times New Roman"/>
                <a:ea typeface="MS Gothic"/>
              </a:rPr>
              <a:t>2016</a:t>
            </a:r>
            <a:endParaRPr b="0" lang="sv-SE" sz="1400" spc="-1" strike="noStrike">
              <a:latin typeface="Times New Roman"/>
            </a:endParaRPr>
          </a:p>
        </p:txBody>
      </p:sp>
      <p:sp>
        <p:nvSpPr>
          <p:cNvPr id="168" name="PlaceHolder 3"/>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69" name="PlaceHolder 4"/>
          <p:cNvSpPr>
            <a:spLocks noGrp="1"/>
          </p:cNvSpPr>
          <p:nvPr>
            <p:ph type="sldNum"/>
          </p:nvPr>
        </p:nvSpPr>
        <p:spPr>
          <a:xfrm>
            <a:off x="3279240" y="9000720"/>
            <a:ext cx="414000" cy="18360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DF8FA472-8DF9-4366-8611-19B2C338AB77}"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70" name="Rectangle 7"/>
          <p:cNvSpPr/>
          <p:nvPr/>
        </p:nvSpPr>
        <p:spPr>
          <a:xfrm>
            <a:off x="3885840" y="8830440"/>
            <a:ext cx="2971080" cy="46476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63B6C646-116D-4FC2-8D2E-D70AE3396A9A}"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71" name="PlaceHolder 5"/>
          <p:cNvSpPr>
            <a:spLocks noGrp="1"/>
          </p:cNvSpPr>
          <p:nvPr>
            <p:ph type="sldImg"/>
          </p:nvPr>
        </p:nvSpPr>
        <p:spPr>
          <a:xfrm>
            <a:off x="334800" y="698400"/>
            <a:ext cx="6188760" cy="3481920"/>
          </a:xfrm>
          <a:prstGeom prst="rect">
            <a:avLst/>
          </a:prstGeom>
          <a:ln w="0">
            <a:noFill/>
          </a:ln>
        </p:spPr>
      </p:sp>
      <p:sp>
        <p:nvSpPr>
          <p:cNvPr id="172" name="PlaceHolder 6"/>
          <p:cNvSpPr>
            <a:spLocks noGrp="1"/>
          </p:cNvSpPr>
          <p:nvPr>
            <p:ph type="body"/>
          </p:nvPr>
        </p:nvSpPr>
        <p:spPr>
          <a:xfrm>
            <a:off x="915480" y="4416120"/>
            <a:ext cx="5026320" cy="418104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4.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73" name="PlaceHolder 1"/>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802.11-16/1124r0</a:t>
            </a:r>
            <a:endParaRPr b="0" lang="sv-SE" sz="1400" spc="-1" strike="noStrike">
              <a:latin typeface="Times New Roman"/>
            </a:endParaRPr>
          </a:p>
        </p:txBody>
      </p:sp>
      <p:sp>
        <p:nvSpPr>
          <p:cNvPr id="174" name="PlaceHolder 2"/>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September 2016</a:t>
            </a:r>
            <a:endParaRPr b="0" lang="sv-SE" sz="1400" spc="-1" strike="noStrike">
              <a:latin typeface="Times New Roman"/>
            </a:endParaRPr>
          </a:p>
        </p:txBody>
      </p:sp>
      <p:sp>
        <p:nvSpPr>
          <p:cNvPr id="175" name="PlaceHolder 3"/>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marL="2057400" indent="-228600">
              <a:lnSpc>
                <a:spcPct val="100000"/>
              </a:lnSpc>
              <a:buNone/>
              <a:tabLst>
                <a:tab algn="l" pos="0"/>
              </a:tabLst>
            </a:pPr>
            <a:r>
              <a:rPr b="0" lang="en-US" sz="2400" spc="-1" strike="noStrike">
                <a:solidFill>
                  <a:srgbClr val="000000"/>
                </a:solidFill>
                <a:latin typeface="Times New Roman"/>
                <a:ea typeface="MS Gothic"/>
              </a:rPr>
              <a:t>Dorothy Stanley (HP Enterprise)</a:t>
            </a:r>
            <a:endParaRPr b="0" lang="sv-SE" sz="2400" spc="-1" strike="noStrike">
              <a:latin typeface="Times New Roman"/>
            </a:endParaRPr>
          </a:p>
        </p:txBody>
      </p:sp>
      <p:sp>
        <p:nvSpPr>
          <p:cNvPr id="176" name="PlaceHolder 4"/>
          <p:cNvSpPr>
            <a:spLocks noGrp="1"/>
          </p:cNvSpPr>
          <p:nvPr>
            <p:ph type="sldNum"/>
          </p:nvPr>
        </p:nvSpPr>
        <p:spPr>
          <a:xfrm>
            <a:off x="3279240" y="9000720"/>
            <a:ext cx="414000" cy="18360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0EDB0444-17B5-4852-9470-8D2CF6E0858E}"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77" name="Rectangle 7"/>
          <p:cNvSpPr/>
          <p:nvPr/>
        </p:nvSpPr>
        <p:spPr>
          <a:xfrm>
            <a:off x="3885840" y="8830440"/>
            <a:ext cx="2971080" cy="464760"/>
          </a:xfrm>
          <a:prstGeom prst="rect">
            <a:avLst/>
          </a:prstGeom>
          <a:noFill/>
          <a:ln w="9525">
            <a:noFill/>
          </a:ln>
        </p:spPr>
        <p:style>
          <a:lnRef idx="0"/>
          <a:fillRef idx="0"/>
          <a:effectRef idx="0"/>
          <a:fontRef idx="minor"/>
        </p:style>
        <p:txBody>
          <a:bodyPr lIns="92520" rIns="92520" tIns="46440" bIns="46440" anchor="b">
            <a:noAutofit/>
          </a:bodyPr>
          <a:p>
            <a:pPr algn="r">
              <a:lnSpc>
                <a:spcPct val="100000"/>
              </a:lnSpc>
              <a:buNone/>
            </a:pPr>
            <a:fld id="{E779999A-8138-453F-830D-A8781781B93D}" type="slidenum">
              <a:rPr b="0" lang="en-US" sz="2400" spc="-1" strike="noStrike">
                <a:solidFill>
                  <a:srgbClr val="000000"/>
                </a:solidFill>
                <a:latin typeface="Times New Roman"/>
                <a:ea typeface="MS Gothic"/>
              </a:rPr>
              <a:t>&lt;nummer&gt;</a:t>
            </a:fld>
            <a:endParaRPr b="0" lang="sv-SE" sz="2400" spc="-1" strike="noStrike">
              <a:latin typeface="Arial"/>
            </a:endParaRPr>
          </a:p>
        </p:txBody>
      </p:sp>
      <p:sp>
        <p:nvSpPr>
          <p:cNvPr id="178" name="PlaceHolder 5"/>
          <p:cNvSpPr>
            <a:spLocks noGrp="1"/>
          </p:cNvSpPr>
          <p:nvPr>
            <p:ph type="sldImg"/>
          </p:nvPr>
        </p:nvSpPr>
        <p:spPr>
          <a:xfrm>
            <a:off x="334800" y="698400"/>
            <a:ext cx="6188760" cy="3481920"/>
          </a:xfrm>
          <a:prstGeom prst="rect">
            <a:avLst/>
          </a:prstGeom>
          <a:ln w="0">
            <a:noFill/>
          </a:ln>
        </p:spPr>
      </p:sp>
      <p:sp>
        <p:nvSpPr>
          <p:cNvPr id="179" name="PlaceHolder 6"/>
          <p:cNvSpPr>
            <a:spLocks noGrp="1"/>
          </p:cNvSpPr>
          <p:nvPr>
            <p:ph type="body"/>
          </p:nvPr>
        </p:nvSpPr>
        <p:spPr>
          <a:xfrm>
            <a:off x="915480" y="4416120"/>
            <a:ext cx="5026320" cy="4181040"/>
          </a:xfrm>
          <a:prstGeom prst="rect">
            <a:avLst/>
          </a:prstGeom>
          <a:noFill/>
          <a:ln w="9360">
            <a:noFill/>
          </a:ln>
        </p:spPr>
        <p:txBody>
          <a:bodyPr numCol="1" spcCol="0" lIns="92520" rIns="92520" tIns="46440" bIns="46440" anchor="t">
            <a:noAutofit/>
          </a:bodyPr>
          <a:p>
            <a:endParaRPr b="0" lang="sv-SE" sz="2000" spc="-1" strike="noStrike">
              <a:latin typeface="Arial"/>
            </a:endParaRPr>
          </a:p>
        </p:txBody>
      </p:sp>
    </p:spTree>
  </p:cSld>
</p:notes>
</file>

<file path=ppt/notesSlides/notesSlide8.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80" name="PlaceHolder 1"/>
          <p:cNvSpPr>
            <a:spLocks noGrp="1"/>
          </p:cNvSpPr>
          <p:nvPr>
            <p:ph type="sldImg"/>
          </p:nvPr>
        </p:nvSpPr>
        <p:spPr>
          <a:xfrm>
            <a:off x="385920" y="701640"/>
            <a:ext cx="6159960" cy="3466080"/>
          </a:xfrm>
          <a:prstGeom prst="rect">
            <a:avLst/>
          </a:prstGeom>
          <a:ln w="0">
            <a:noFill/>
          </a:ln>
        </p:spPr>
      </p:sp>
      <p:sp>
        <p:nvSpPr>
          <p:cNvPr id="181" name="PlaceHolder 2"/>
          <p:cNvSpPr>
            <a:spLocks noGrp="1"/>
          </p:cNvSpPr>
          <p:nvPr>
            <p:ph type="body"/>
          </p:nvPr>
        </p:nvSpPr>
        <p:spPr>
          <a:xfrm>
            <a:off x="923760" y="4408560"/>
            <a:ext cx="5083560" cy="417420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182" name="PlaceHolder 3"/>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83" name="PlaceHolder 4"/>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84" name="PlaceHolder 5"/>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85" name="PlaceHolder 6"/>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6478D4D3-EF88-49C9-85DC-5632FD58F301}"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notesSlides/notesSlide9.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86" name="PlaceHolder 1"/>
          <p:cNvSpPr>
            <a:spLocks noGrp="1"/>
          </p:cNvSpPr>
          <p:nvPr>
            <p:ph type="sldImg"/>
          </p:nvPr>
        </p:nvSpPr>
        <p:spPr>
          <a:xfrm>
            <a:off x="385920" y="701640"/>
            <a:ext cx="6159960" cy="3466080"/>
          </a:xfrm>
          <a:prstGeom prst="rect">
            <a:avLst/>
          </a:prstGeom>
          <a:ln w="0">
            <a:noFill/>
          </a:ln>
        </p:spPr>
      </p:sp>
      <p:sp>
        <p:nvSpPr>
          <p:cNvPr id="187" name="PlaceHolder 2"/>
          <p:cNvSpPr>
            <a:spLocks noGrp="1"/>
          </p:cNvSpPr>
          <p:nvPr>
            <p:ph type="body"/>
          </p:nvPr>
        </p:nvSpPr>
        <p:spPr>
          <a:xfrm>
            <a:off x="923760" y="4408560"/>
            <a:ext cx="5083560" cy="4174200"/>
          </a:xfrm>
          <a:prstGeom prst="rect">
            <a:avLst/>
          </a:prstGeom>
          <a:noFill/>
          <a:ln w="9360">
            <a:noFill/>
          </a:ln>
        </p:spPr>
        <p:txBody>
          <a:bodyPr numCol="1" spcCol="0" lIns="93600" rIns="93600" tIns="46080" bIns="46080" anchor="t">
            <a:noAutofit/>
          </a:bodyPr>
          <a:p>
            <a:endParaRPr b="0" lang="sv-SE" sz="2000" spc="-1" strike="noStrike">
              <a:latin typeface="Arial"/>
            </a:endParaRPr>
          </a:p>
        </p:txBody>
      </p:sp>
      <p:sp>
        <p:nvSpPr>
          <p:cNvPr id="188" name="PlaceHolder 3"/>
          <p:cNvSpPr>
            <a:spLocks noGrp="1"/>
          </p:cNvSpPr>
          <p:nvPr>
            <p:ph type="hdr"/>
          </p:nvPr>
        </p:nvSpPr>
        <p:spPr>
          <a:xfrm>
            <a:off x="5640480" y="96840"/>
            <a:ext cx="638640" cy="209880"/>
          </a:xfrm>
          <a:prstGeom prst="rect">
            <a:avLst/>
          </a:prstGeom>
          <a:noFill/>
          <a:ln w="9360">
            <a:noFill/>
          </a:ln>
        </p:spPr>
        <p:txBody>
          <a:bodyPr numCol="1" spcCol="0" lIns="0" rIns="0" tIns="0" bIns="0" anchor="b">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doc.: IEEE 802.11-yy/xxxxr0</a:t>
            </a:r>
            <a:endParaRPr b="0" lang="sv-SE" sz="1400" spc="-1" strike="noStrike">
              <a:latin typeface="Times New Roman"/>
            </a:endParaRPr>
          </a:p>
        </p:txBody>
      </p:sp>
      <p:sp>
        <p:nvSpPr>
          <p:cNvPr id="189" name="PlaceHolder 4"/>
          <p:cNvSpPr>
            <a:spLocks noGrp="1"/>
          </p:cNvSpPr>
          <p:nvPr>
            <p:ph type="dt"/>
          </p:nvPr>
        </p:nvSpPr>
        <p:spPr>
          <a:xfrm>
            <a:off x="654120" y="96840"/>
            <a:ext cx="824400" cy="20988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400" spc="-1" strike="noStrike">
                <a:solidFill>
                  <a:srgbClr val="000000"/>
                </a:solidFill>
                <a:latin typeface="Times New Roman"/>
                <a:ea typeface="MS Gothic"/>
              </a:rPr>
              <a:t>Month Year</a:t>
            </a:r>
            <a:endParaRPr b="0" lang="sv-SE" sz="1400" spc="-1" strike="noStrike">
              <a:latin typeface="Times New Roman"/>
            </a:endParaRPr>
          </a:p>
        </p:txBody>
      </p:sp>
      <p:sp>
        <p:nvSpPr>
          <p:cNvPr id="190" name="PlaceHolder 5"/>
          <p:cNvSpPr>
            <a:spLocks noGrp="1"/>
          </p:cNvSpPr>
          <p:nvPr>
            <p:ph type="ftr"/>
          </p:nvPr>
        </p:nvSpPr>
        <p:spPr>
          <a:xfrm>
            <a:off x="5357880" y="8985240"/>
            <a:ext cx="921240" cy="180000"/>
          </a:xfrm>
          <a:prstGeom prst="rect">
            <a:avLst/>
          </a:prstGeom>
          <a:noFill/>
          <a:ln w="9360">
            <a:noFill/>
          </a:ln>
        </p:spPr>
        <p:txBody>
          <a:bodyPr numCol="1" spcCol="0" lIns="0" rIns="0" tIns="0" bIns="0" anchor="t">
            <a:noAutofit/>
          </a:bodyPr>
          <a:p>
            <a:pPr algn="r">
              <a:lnSpc>
                <a:spcPct val="100000"/>
              </a:lnSpc>
              <a:buNone/>
              <a:tabLst>
                <a:tab algn="l" pos="457200"/>
                <a:tab algn="l" pos="1371600"/>
                <a:tab algn="l" pos="2286000"/>
                <a:tab algn="l" pos="3200400"/>
                <a:tab algn="l" pos="4114800"/>
                <a:tab algn="l" pos="5029200"/>
                <a:tab algn="l" pos="5943600"/>
                <a:tab algn="l" pos="6858000"/>
                <a:tab algn="l" pos="7772400"/>
                <a:tab algn="l" pos="8686800"/>
                <a:tab algn="l" pos="9601200"/>
                <a:tab algn="l" pos="10515600"/>
              </a:tabLst>
            </a:pPr>
            <a:r>
              <a:rPr b="0" lang="en-US" sz="1200" spc="-1" strike="noStrike">
                <a:solidFill>
                  <a:srgbClr val="000000"/>
                </a:solidFill>
                <a:latin typeface="Times New Roman"/>
                <a:ea typeface="MS Gothic"/>
              </a:rPr>
              <a:t>John Doe, Some Company</a:t>
            </a:r>
            <a:endParaRPr b="0" lang="sv-SE" sz="1200" spc="-1" strike="noStrike">
              <a:latin typeface="Times New Roman"/>
            </a:endParaRPr>
          </a:p>
        </p:txBody>
      </p:sp>
      <p:sp>
        <p:nvSpPr>
          <p:cNvPr id="191" name="PlaceHolder 6"/>
          <p:cNvSpPr>
            <a:spLocks noGrp="1"/>
          </p:cNvSpPr>
          <p:nvPr>
            <p:ph type="sldNum"/>
          </p:nvPr>
        </p:nvSpPr>
        <p:spPr>
          <a:xfrm>
            <a:off x="3222720" y="8985240"/>
            <a:ext cx="510120" cy="362520"/>
          </a:xfrm>
          <a:prstGeom prst="rect">
            <a:avLst/>
          </a:prstGeom>
          <a:noFill/>
          <a:ln w="9360">
            <a:noFill/>
          </a:ln>
        </p:spPr>
        <p:txBody>
          <a:bodyPr numCol="1" spcCol="0" lIns="0" rIns="0" tIns="0" bIns="0" anchor="t">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Page </a:t>
            </a:r>
            <a:fld id="{5653FFDC-CF9B-445E-903D-CD7D318E1B80}"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Tree>
  </p:cSld>
</p:note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27"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28" name="PlaceHolder 2"/>
          <p:cNvSpPr>
            <a:spLocks noGrp="1"/>
          </p:cNvSpPr>
          <p:nvPr>
            <p:ph/>
          </p:nvPr>
        </p:nvSpPr>
        <p:spPr>
          <a:xfrm>
            <a:off x="609480" y="1604520"/>
            <a:ext cx="109724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29" name="PlaceHolder 3"/>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30"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31"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2"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3"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4" name="PlaceHolder 5"/>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5"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36" name="PlaceHolder 2"/>
          <p:cNvSpPr>
            <a:spLocks noGrp="1"/>
          </p:cNvSpPr>
          <p:nvPr>
            <p:ph/>
          </p:nvPr>
        </p:nvSpPr>
        <p:spPr>
          <a:xfrm>
            <a:off x="60948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7" name="PlaceHolder 3"/>
          <p:cNvSpPr>
            <a:spLocks noGrp="1"/>
          </p:cNvSpPr>
          <p:nvPr>
            <p:ph/>
          </p:nvPr>
        </p:nvSpPr>
        <p:spPr>
          <a:xfrm>
            <a:off x="431964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8" name="PlaceHolder 4"/>
          <p:cNvSpPr>
            <a:spLocks noGrp="1"/>
          </p:cNvSpPr>
          <p:nvPr>
            <p:ph/>
          </p:nvPr>
        </p:nvSpPr>
        <p:spPr>
          <a:xfrm>
            <a:off x="802980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39" name="PlaceHolder 5"/>
          <p:cNvSpPr>
            <a:spLocks noGrp="1"/>
          </p:cNvSpPr>
          <p:nvPr>
            <p:ph/>
          </p:nvPr>
        </p:nvSpPr>
        <p:spPr>
          <a:xfrm>
            <a:off x="60948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40" name="PlaceHolder 6"/>
          <p:cNvSpPr>
            <a:spLocks noGrp="1"/>
          </p:cNvSpPr>
          <p:nvPr>
            <p:ph/>
          </p:nvPr>
        </p:nvSpPr>
        <p:spPr>
          <a:xfrm>
            <a:off x="431964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41" name="PlaceHolder 7"/>
          <p:cNvSpPr>
            <a:spLocks noGrp="1"/>
          </p:cNvSpPr>
          <p:nvPr>
            <p:ph/>
          </p:nvPr>
        </p:nvSpPr>
        <p:spPr>
          <a:xfrm>
            <a:off x="802980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48"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49" name="PlaceHolder 2"/>
          <p:cNvSpPr>
            <a:spLocks noGrp="1"/>
          </p:cNvSpPr>
          <p:nvPr>
            <p:ph type="subTitle"/>
          </p:nvPr>
        </p:nvSpPr>
        <p:spPr>
          <a:xfrm>
            <a:off x="609480" y="1604520"/>
            <a:ext cx="10972440" cy="397728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50"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51" name="PlaceHolder 2"/>
          <p:cNvSpPr>
            <a:spLocks noGrp="1"/>
          </p:cNvSpPr>
          <p:nvPr>
            <p:ph/>
          </p:nvPr>
        </p:nvSpPr>
        <p:spPr>
          <a:xfrm>
            <a:off x="609480" y="1604520"/>
            <a:ext cx="10972440" cy="397728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52"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53"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54"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55"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56" name="PlaceHolder 1"/>
          <p:cNvSpPr>
            <a:spLocks noGrp="1"/>
          </p:cNvSpPr>
          <p:nvPr>
            <p:ph type="subTitle"/>
          </p:nvPr>
        </p:nvSpPr>
        <p:spPr>
          <a:xfrm>
            <a:off x="609480" y="273600"/>
            <a:ext cx="10972440" cy="530784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57"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58"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59"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60"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6"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7" name="PlaceHolder 2"/>
          <p:cNvSpPr>
            <a:spLocks noGrp="1"/>
          </p:cNvSpPr>
          <p:nvPr>
            <p:ph type="subTitle"/>
          </p:nvPr>
        </p:nvSpPr>
        <p:spPr>
          <a:xfrm>
            <a:off x="609480" y="1604520"/>
            <a:ext cx="10972440" cy="397728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61"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62"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63"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64" name="PlaceHolder 4"/>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65"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66"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67"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68" name="PlaceHolder 4"/>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69"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70" name="PlaceHolder 2"/>
          <p:cNvSpPr>
            <a:spLocks noGrp="1"/>
          </p:cNvSpPr>
          <p:nvPr>
            <p:ph/>
          </p:nvPr>
        </p:nvSpPr>
        <p:spPr>
          <a:xfrm>
            <a:off x="609480" y="1604520"/>
            <a:ext cx="109724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71" name="PlaceHolder 3"/>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72"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73"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74"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75"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76" name="PlaceHolder 5"/>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77"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78" name="PlaceHolder 2"/>
          <p:cNvSpPr>
            <a:spLocks noGrp="1"/>
          </p:cNvSpPr>
          <p:nvPr>
            <p:ph/>
          </p:nvPr>
        </p:nvSpPr>
        <p:spPr>
          <a:xfrm>
            <a:off x="60948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79" name="PlaceHolder 3"/>
          <p:cNvSpPr>
            <a:spLocks noGrp="1"/>
          </p:cNvSpPr>
          <p:nvPr>
            <p:ph/>
          </p:nvPr>
        </p:nvSpPr>
        <p:spPr>
          <a:xfrm>
            <a:off x="431964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80" name="PlaceHolder 4"/>
          <p:cNvSpPr>
            <a:spLocks noGrp="1"/>
          </p:cNvSpPr>
          <p:nvPr>
            <p:ph/>
          </p:nvPr>
        </p:nvSpPr>
        <p:spPr>
          <a:xfrm>
            <a:off x="8029800" y="160452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81" name="PlaceHolder 5"/>
          <p:cNvSpPr>
            <a:spLocks noGrp="1"/>
          </p:cNvSpPr>
          <p:nvPr>
            <p:ph/>
          </p:nvPr>
        </p:nvSpPr>
        <p:spPr>
          <a:xfrm>
            <a:off x="60948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82" name="PlaceHolder 6"/>
          <p:cNvSpPr>
            <a:spLocks noGrp="1"/>
          </p:cNvSpPr>
          <p:nvPr>
            <p:ph/>
          </p:nvPr>
        </p:nvSpPr>
        <p:spPr>
          <a:xfrm>
            <a:off x="431964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
        <p:nvSpPr>
          <p:cNvPr id="83" name="PlaceHolder 7"/>
          <p:cNvSpPr>
            <a:spLocks noGrp="1"/>
          </p:cNvSpPr>
          <p:nvPr>
            <p:ph/>
          </p:nvPr>
        </p:nvSpPr>
        <p:spPr>
          <a:xfrm>
            <a:off x="8029800" y="3682080"/>
            <a:ext cx="35330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8"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9" name="PlaceHolder 2"/>
          <p:cNvSpPr>
            <a:spLocks noGrp="1"/>
          </p:cNvSpPr>
          <p:nvPr>
            <p:ph/>
          </p:nvPr>
        </p:nvSpPr>
        <p:spPr>
          <a:xfrm>
            <a:off x="609480" y="1604520"/>
            <a:ext cx="10972440" cy="397728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10"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11"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12"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3"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4" name="PlaceHolder 1"/>
          <p:cNvSpPr>
            <a:spLocks noGrp="1"/>
          </p:cNvSpPr>
          <p:nvPr>
            <p:ph type="subTitle"/>
          </p:nvPr>
        </p:nvSpPr>
        <p:spPr>
          <a:xfrm>
            <a:off x="609480" y="273600"/>
            <a:ext cx="10972440" cy="5307840"/>
          </a:xfrm>
          <a:prstGeom prst="rect">
            <a:avLst/>
          </a:prstGeom>
          <a:noFill/>
          <a:ln w="0">
            <a:noFill/>
          </a:ln>
        </p:spPr>
        <p:txBody>
          <a:bodyPr lIns="0" rIns="0" tIns="0" bIns="0" anchor="ctr">
            <a:noAutofit/>
          </a:bodyPr>
          <a:p>
            <a:pPr algn="ctr">
              <a:buNone/>
            </a:pPr>
            <a:endParaRPr b="0" lang="sv-SE" sz="3200" spc="-1" strike="noStrike">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5"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16"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17" name="PlaceHolder 3"/>
          <p:cNvSpPr>
            <a:spLocks noGrp="1"/>
          </p:cNvSpPr>
          <p:nvPr>
            <p:ph/>
          </p:nvPr>
        </p:nvSpPr>
        <p:spPr>
          <a:xfrm>
            <a:off x="623196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18" name="PlaceHolder 4"/>
          <p:cNvSpPr>
            <a:spLocks noGrp="1"/>
          </p:cNvSpPr>
          <p:nvPr>
            <p:ph/>
          </p:nvPr>
        </p:nvSpPr>
        <p:spPr>
          <a:xfrm>
            <a:off x="60948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9"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20" name="PlaceHolder 2"/>
          <p:cNvSpPr>
            <a:spLocks noGrp="1"/>
          </p:cNvSpPr>
          <p:nvPr>
            <p:ph/>
          </p:nvPr>
        </p:nvSpPr>
        <p:spPr>
          <a:xfrm>
            <a:off x="609480" y="1604520"/>
            <a:ext cx="5354280" cy="3977280"/>
          </a:xfrm>
          <a:prstGeom prst="rect">
            <a:avLst/>
          </a:prstGeom>
          <a:noFill/>
          <a:ln w="0">
            <a:noFill/>
          </a:ln>
        </p:spPr>
        <p:txBody>
          <a:bodyPr lIns="0" rIns="0" tIns="0" bIns="0" anchor="t">
            <a:normAutofit/>
          </a:bodyPr>
          <a:p>
            <a:endParaRPr b="0" lang="sv-SE" sz="3200" spc="-1" strike="noStrike">
              <a:latin typeface="Arial"/>
            </a:endParaRPr>
          </a:p>
        </p:txBody>
      </p:sp>
      <p:sp>
        <p:nvSpPr>
          <p:cNvPr id="21"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22" name="PlaceHolder 4"/>
          <p:cNvSpPr>
            <a:spLocks noGrp="1"/>
          </p:cNvSpPr>
          <p:nvPr>
            <p:ph/>
          </p:nvPr>
        </p:nvSpPr>
        <p:spPr>
          <a:xfrm>
            <a:off x="6231960" y="3682080"/>
            <a:ext cx="535428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23"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endParaRPr b="0" lang="sv-SE" sz="4400" spc="-1" strike="noStrike">
              <a:latin typeface="Arial"/>
            </a:endParaRPr>
          </a:p>
        </p:txBody>
      </p:sp>
      <p:sp>
        <p:nvSpPr>
          <p:cNvPr id="24" name="PlaceHolder 2"/>
          <p:cNvSpPr>
            <a:spLocks noGrp="1"/>
          </p:cNvSpPr>
          <p:nvPr>
            <p:ph/>
          </p:nvPr>
        </p:nvSpPr>
        <p:spPr>
          <a:xfrm>
            <a:off x="60948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25" name="PlaceHolder 3"/>
          <p:cNvSpPr>
            <a:spLocks noGrp="1"/>
          </p:cNvSpPr>
          <p:nvPr>
            <p:ph/>
          </p:nvPr>
        </p:nvSpPr>
        <p:spPr>
          <a:xfrm>
            <a:off x="6231960" y="1604520"/>
            <a:ext cx="5354280" cy="1896840"/>
          </a:xfrm>
          <a:prstGeom prst="rect">
            <a:avLst/>
          </a:prstGeom>
          <a:noFill/>
          <a:ln w="0">
            <a:noFill/>
          </a:ln>
        </p:spPr>
        <p:txBody>
          <a:bodyPr lIns="0" rIns="0" tIns="0" bIns="0" anchor="t">
            <a:normAutofit/>
          </a:bodyPr>
          <a:p>
            <a:endParaRPr b="0" lang="sv-SE" sz="3200" spc="-1" strike="noStrike">
              <a:latin typeface="Arial"/>
            </a:endParaRPr>
          </a:p>
        </p:txBody>
      </p:sp>
      <p:sp>
        <p:nvSpPr>
          <p:cNvPr id="26" name="PlaceHolder 4"/>
          <p:cNvSpPr>
            <a:spLocks noGrp="1"/>
          </p:cNvSpPr>
          <p:nvPr>
            <p:ph/>
          </p:nvPr>
        </p:nvSpPr>
        <p:spPr>
          <a:xfrm>
            <a:off x="609480" y="3682080"/>
            <a:ext cx="10972440" cy="1896840"/>
          </a:xfrm>
          <a:prstGeom prst="rect">
            <a:avLst/>
          </a:prstGeom>
          <a:noFill/>
          <a:ln w="0">
            <a:noFill/>
          </a:ln>
        </p:spPr>
        <p:txBody>
          <a:bodyPr lIns="0" rIns="0" tIns="0" bIns="0" anchor="t">
            <a:normAutofit/>
          </a:bodyPr>
          <a:p>
            <a:endParaRPr b="0" lang="sv-SE" sz="3200" spc="-1" strike="noStrike">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Line 6"/>
          <p:cNvSpPr/>
          <p:nvPr/>
        </p:nvSpPr>
        <p:spPr>
          <a:xfrm>
            <a:off x="861480" y="628560"/>
            <a:ext cx="10362960" cy="1440"/>
          </a:xfrm>
          <a:prstGeom prst="line">
            <a:avLst/>
          </a:prstGeom>
          <a:ln w="12600">
            <a:solidFill>
              <a:srgbClr val="000000"/>
            </a:solidFill>
            <a:miter/>
          </a:ln>
        </p:spPr>
        <p:style>
          <a:lnRef idx="0"/>
          <a:fillRef idx="0"/>
          <a:effectRef idx="0"/>
          <a:fontRef idx="minor"/>
        </p:style>
      </p:sp>
      <p:sp>
        <p:nvSpPr>
          <p:cNvPr id="1" name="Rectangle 7"/>
          <p:cNvSpPr/>
          <p:nvPr/>
        </p:nvSpPr>
        <p:spPr>
          <a:xfrm>
            <a:off x="914760" y="6475320"/>
            <a:ext cx="472680" cy="182160"/>
          </a:xfrm>
          <a:prstGeom prst="rect">
            <a:avLst/>
          </a:prstGeom>
          <a:noFill/>
          <a:ln w="9525">
            <a:noFill/>
          </a:ln>
        </p:spPr>
        <p:style>
          <a:lnRef idx="0"/>
          <a:fillRef idx="0"/>
          <a:effectRef idx="0"/>
          <a:fontRef idx="minor"/>
        </p:style>
        <p:txBody>
          <a:bodyPr wrap="none" lIns="0" rIns="0" tIns="0" bIns="0" anchor="t">
            <a:sp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Agenda</a:t>
            </a:r>
            <a:endParaRPr b="0" lang="sv-SE" sz="1200" spc="-1" strike="noStrike">
              <a:latin typeface="Arial"/>
            </a:endParaRPr>
          </a:p>
        </p:txBody>
      </p:sp>
      <p:sp>
        <p:nvSpPr>
          <p:cNvPr id="2" name="Line 8"/>
          <p:cNvSpPr/>
          <p:nvPr/>
        </p:nvSpPr>
        <p:spPr>
          <a:xfrm>
            <a:off x="914400" y="6476760"/>
            <a:ext cx="10464480" cy="1800"/>
          </a:xfrm>
          <a:prstGeom prst="line">
            <a:avLst/>
          </a:prstGeom>
          <a:ln w="12600">
            <a:solidFill>
              <a:srgbClr val="000000"/>
            </a:solidFill>
            <a:miter/>
          </a:ln>
        </p:spPr>
        <p:style>
          <a:lnRef idx="0"/>
          <a:fillRef idx="0"/>
          <a:effectRef idx="0"/>
          <a:fontRef idx="minor"/>
        </p:style>
      </p:sp>
      <p:sp>
        <p:nvSpPr>
          <p:cNvPr id="3" name="Date Placeholder 3"/>
          <p:cNvSpPr/>
          <p:nvPr/>
        </p:nvSpPr>
        <p:spPr>
          <a:xfrm>
            <a:off x="6534000" y="357120"/>
            <a:ext cx="4666320" cy="271800"/>
          </a:xfrm>
          <a:prstGeom prst="rect">
            <a:avLst/>
          </a:prstGeom>
          <a:noFill/>
          <a:ln w="9525">
            <a:noFill/>
          </a:ln>
        </p:spPr>
        <p:style>
          <a:lnRef idx="0"/>
          <a:fillRef idx="0"/>
          <a:effectRef idx="0"/>
          <a:fontRef idx="minor"/>
        </p:style>
        <p:txBody>
          <a:bodyPr numCol="1" spcCol="0" lIns="0" rIns="0" tIns="0" bIns="0" anchor="b">
            <a:noAutofit/>
          </a:bodyPr>
          <a:p>
            <a:pPr algn="r">
              <a:lnSpc>
                <a:spcPct val="100000"/>
              </a:lnSpc>
              <a:buNone/>
              <a:tabLst>
                <a:tab algn="l" pos="0"/>
              </a:tabLst>
            </a:pPr>
            <a:r>
              <a:rPr b="1" lang="en-GB" sz="1800" spc="-1" strike="noStrike">
                <a:solidFill>
                  <a:srgbClr val="000000"/>
                </a:solidFill>
                <a:latin typeface="Times New Roman"/>
                <a:ea typeface="MS Gothic"/>
              </a:rPr>
              <a:t>doc.: IEEE 802.18-22/0078r0</a:t>
            </a:r>
            <a:endParaRPr b="0" lang="sv-SE" sz="1800" spc="-1" strike="noStrike">
              <a:latin typeface="Arial"/>
            </a:endParaRPr>
          </a:p>
        </p:txBody>
      </p:sp>
      <p:sp>
        <p:nvSpPr>
          <p:cNvPr id="4"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r>
              <a:rPr b="0" lang="sv-SE" sz="4400" spc="-1" strike="noStrike">
                <a:latin typeface="Arial"/>
              </a:rPr>
              <a:t>Klicka för att redigera rubriktextens format</a:t>
            </a:r>
            <a:endParaRPr b="0" lang="sv-SE" sz="4400" spc="-1" strike="noStrike">
              <a:latin typeface="Arial"/>
            </a:endParaRPr>
          </a:p>
        </p:txBody>
      </p:sp>
      <p:sp>
        <p:nvSpPr>
          <p:cNvPr id="5" name="PlaceHolder 2"/>
          <p:cNvSpPr>
            <a:spLocks noGrp="1"/>
          </p:cNvSpPr>
          <p:nvPr>
            <p:ph type="body"/>
          </p:nvPr>
        </p:nvSpPr>
        <p:spPr>
          <a:xfrm>
            <a:off x="609480" y="1604520"/>
            <a:ext cx="10972440" cy="397728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sv-SE" sz="3200" spc="-1" strike="noStrike">
                <a:latin typeface="Arial"/>
              </a:rPr>
              <a:t>Klicka för att redigera dispositionstextens format</a:t>
            </a:r>
            <a:endParaRPr b="0" lang="sv-SE" sz="3200" spc="-1" strike="noStrike">
              <a:latin typeface="Arial"/>
            </a:endParaRPr>
          </a:p>
          <a:p>
            <a:pPr lvl="1" marL="864000" indent="-324000">
              <a:spcBef>
                <a:spcPts val="1134"/>
              </a:spcBef>
              <a:buClr>
                <a:srgbClr val="000000"/>
              </a:buClr>
              <a:buSzPct val="75000"/>
              <a:buFont typeface="Symbol" charset="2"/>
              <a:buChar char=""/>
            </a:pPr>
            <a:r>
              <a:rPr b="0" lang="sv-SE" sz="2800" spc="-1" strike="noStrike">
                <a:latin typeface="Arial"/>
              </a:rPr>
              <a:t>Andra dispositionsnivån</a:t>
            </a:r>
            <a:endParaRPr b="0" lang="sv-SE" sz="2800" spc="-1" strike="noStrike">
              <a:latin typeface="Arial"/>
            </a:endParaRPr>
          </a:p>
          <a:p>
            <a:pPr lvl="2" marL="1296000" indent="-288000">
              <a:spcBef>
                <a:spcPts val="850"/>
              </a:spcBef>
              <a:buClr>
                <a:srgbClr val="000000"/>
              </a:buClr>
              <a:buSzPct val="45000"/>
              <a:buFont typeface="Wingdings" charset="2"/>
              <a:buChar char=""/>
            </a:pPr>
            <a:r>
              <a:rPr b="0" lang="sv-SE" sz="2400" spc="-1" strike="noStrike">
                <a:latin typeface="Arial"/>
              </a:rPr>
              <a:t>Tredje dispositionsnivån</a:t>
            </a:r>
            <a:endParaRPr b="0" lang="sv-SE" sz="2400" spc="-1" strike="noStrike">
              <a:latin typeface="Arial"/>
            </a:endParaRPr>
          </a:p>
          <a:p>
            <a:pPr lvl="3" marL="1728000" indent="-216000">
              <a:spcBef>
                <a:spcPts val="567"/>
              </a:spcBef>
              <a:buClr>
                <a:srgbClr val="000000"/>
              </a:buClr>
              <a:buSzPct val="75000"/>
              <a:buFont typeface="Symbol" charset="2"/>
              <a:buChar char=""/>
            </a:pPr>
            <a:r>
              <a:rPr b="0" lang="sv-SE" sz="2000" spc="-1" strike="noStrike">
                <a:latin typeface="Arial"/>
              </a:rPr>
              <a:t>Fjärde dispositionsnivån</a:t>
            </a:r>
            <a:endParaRPr b="0" lang="sv-SE" sz="2000" spc="-1" strike="noStrike">
              <a:latin typeface="Arial"/>
            </a:endParaRPr>
          </a:p>
          <a:p>
            <a:pPr lvl="4" marL="2160000" indent="-216000">
              <a:spcBef>
                <a:spcPts val="283"/>
              </a:spcBef>
              <a:buClr>
                <a:srgbClr val="000000"/>
              </a:buClr>
              <a:buSzPct val="45000"/>
              <a:buFont typeface="Wingdings" charset="2"/>
              <a:buChar char=""/>
            </a:pPr>
            <a:r>
              <a:rPr b="0" lang="sv-SE" sz="2000" spc="-1" strike="noStrike">
                <a:latin typeface="Arial"/>
              </a:rPr>
              <a:t>Femte dispositionsnivån</a:t>
            </a:r>
            <a:endParaRPr b="0" lang="sv-SE" sz="2000" spc="-1" strike="noStrike">
              <a:latin typeface="Arial"/>
            </a:endParaRPr>
          </a:p>
          <a:p>
            <a:pPr lvl="5" marL="2592000" indent="-216000">
              <a:spcBef>
                <a:spcPts val="283"/>
              </a:spcBef>
              <a:buClr>
                <a:srgbClr val="000000"/>
              </a:buClr>
              <a:buSzPct val="45000"/>
              <a:buFont typeface="Wingdings" charset="2"/>
              <a:buChar char=""/>
            </a:pPr>
            <a:r>
              <a:rPr b="0" lang="sv-SE" sz="2000" spc="-1" strike="noStrike">
                <a:latin typeface="Arial"/>
              </a:rPr>
              <a:t>Sjätte dispositionsnivån</a:t>
            </a:r>
            <a:endParaRPr b="0" lang="sv-SE" sz="2000" spc="-1" strike="noStrike">
              <a:latin typeface="Arial"/>
            </a:endParaRPr>
          </a:p>
          <a:p>
            <a:pPr lvl="6" marL="3024000" indent="-216000">
              <a:spcBef>
                <a:spcPts val="283"/>
              </a:spcBef>
              <a:buClr>
                <a:srgbClr val="000000"/>
              </a:buClr>
              <a:buSzPct val="45000"/>
              <a:buFont typeface="Wingdings" charset="2"/>
              <a:buChar char=""/>
            </a:pPr>
            <a:r>
              <a:rPr b="0" lang="sv-SE" sz="2000" spc="-1" strike="noStrike">
                <a:latin typeface="Arial"/>
              </a:rPr>
              <a:t>Sjunde dispositionsnivån</a:t>
            </a:r>
            <a:endParaRPr b="0" lang="sv-SE" sz="2000" spc="-1" strike="noStrike">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2" name="Line 6"/>
          <p:cNvSpPr/>
          <p:nvPr/>
        </p:nvSpPr>
        <p:spPr>
          <a:xfrm>
            <a:off x="861480" y="628560"/>
            <a:ext cx="10362960" cy="1440"/>
          </a:xfrm>
          <a:prstGeom prst="line">
            <a:avLst/>
          </a:prstGeom>
          <a:ln w="12600">
            <a:solidFill>
              <a:srgbClr val="000000"/>
            </a:solidFill>
            <a:miter/>
          </a:ln>
        </p:spPr>
        <p:style>
          <a:lnRef idx="0"/>
          <a:fillRef idx="0"/>
          <a:effectRef idx="0"/>
          <a:fontRef idx="minor"/>
        </p:style>
      </p:sp>
      <p:sp>
        <p:nvSpPr>
          <p:cNvPr id="43" name="Rectangle 7"/>
          <p:cNvSpPr/>
          <p:nvPr/>
        </p:nvSpPr>
        <p:spPr>
          <a:xfrm>
            <a:off x="914760" y="6475320"/>
            <a:ext cx="472680" cy="182160"/>
          </a:xfrm>
          <a:prstGeom prst="rect">
            <a:avLst/>
          </a:prstGeom>
          <a:noFill/>
          <a:ln w="9525">
            <a:noFill/>
          </a:ln>
        </p:spPr>
        <p:style>
          <a:lnRef idx="0"/>
          <a:fillRef idx="0"/>
          <a:effectRef idx="0"/>
          <a:fontRef idx="minor"/>
        </p:style>
        <p:txBody>
          <a:bodyPr wrap="none" lIns="0" rIns="0" tIns="0" bIns="0" anchor="t">
            <a:sp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Agenda</a:t>
            </a:r>
            <a:endParaRPr b="0" lang="sv-SE" sz="1200" spc="-1" strike="noStrike">
              <a:latin typeface="Arial"/>
            </a:endParaRPr>
          </a:p>
        </p:txBody>
      </p:sp>
      <p:sp>
        <p:nvSpPr>
          <p:cNvPr id="44" name="Line 8"/>
          <p:cNvSpPr/>
          <p:nvPr/>
        </p:nvSpPr>
        <p:spPr>
          <a:xfrm>
            <a:off x="914400" y="6476760"/>
            <a:ext cx="10464480" cy="1800"/>
          </a:xfrm>
          <a:prstGeom prst="line">
            <a:avLst/>
          </a:prstGeom>
          <a:ln w="12600">
            <a:solidFill>
              <a:srgbClr val="000000"/>
            </a:solidFill>
            <a:miter/>
          </a:ln>
        </p:spPr>
        <p:style>
          <a:lnRef idx="0"/>
          <a:fillRef idx="0"/>
          <a:effectRef idx="0"/>
          <a:fontRef idx="minor"/>
        </p:style>
      </p:sp>
      <p:sp>
        <p:nvSpPr>
          <p:cNvPr id="45" name="Date Placeholder 3"/>
          <p:cNvSpPr/>
          <p:nvPr/>
        </p:nvSpPr>
        <p:spPr>
          <a:xfrm>
            <a:off x="6534000" y="357120"/>
            <a:ext cx="4666320" cy="271800"/>
          </a:xfrm>
          <a:prstGeom prst="rect">
            <a:avLst/>
          </a:prstGeom>
          <a:noFill/>
          <a:ln w="9525">
            <a:noFill/>
          </a:ln>
        </p:spPr>
        <p:style>
          <a:lnRef idx="0"/>
          <a:fillRef idx="0"/>
          <a:effectRef idx="0"/>
          <a:fontRef idx="minor"/>
        </p:style>
        <p:txBody>
          <a:bodyPr numCol="1" spcCol="0" lIns="0" rIns="0" tIns="0" bIns="0" anchor="b">
            <a:noAutofit/>
          </a:bodyPr>
          <a:p>
            <a:pPr algn="r">
              <a:lnSpc>
                <a:spcPct val="100000"/>
              </a:lnSpc>
              <a:buNone/>
              <a:tabLst>
                <a:tab algn="l" pos="0"/>
              </a:tabLst>
            </a:pPr>
            <a:r>
              <a:rPr b="1" lang="en-GB" sz="1800" spc="-1" strike="noStrike">
                <a:solidFill>
                  <a:srgbClr val="000000"/>
                </a:solidFill>
                <a:latin typeface="Times New Roman"/>
                <a:ea typeface="MS Gothic"/>
              </a:rPr>
              <a:t>doc.: IEEE 802.18-22/0078r0</a:t>
            </a:r>
            <a:endParaRPr b="0" lang="sv-SE" sz="1800" spc="-1" strike="noStrike">
              <a:latin typeface="Arial"/>
            </a:endParaRPr>
          </a:p>
        </p:txBody>
      </p:sp>
      <p:sp>
        <p:nvSpPr>
          <p:cNvPr id="46" name="PlaceHolder 1"/>
          <p:cNvSpPr>
            <a:spLocks noGrp="1"/>
          </p:cNvSpPr>
          <p:nvPr>
            <p:ph type="title"/>
          </p:nvPr>
        </p:nvSpPr>
        <p:spPr>
          <a:xfrm>
            <a:off x="609480" y="273600"/>
            <a:ext cx="10972440" cy="1144800"/>
          </a:xfrm>
          <a:prstGeom prst="rect">
            <a:avLst/>
          </a:prstGeom>
          <a:noFill/>
          <a:ln w="0">
            <a:noFill/>
          </a:ln>
        </p:spPr>
        <p:txBody>
          <a:bodyPr lIns="0" rIns="0" tIns="0" bIns="0" anchor="ctr">
            <a:noAutofit/>
          </a:bodyPr>
          <a:p>
            <a:pPr algn="ctr">
              <a:buNone/>
            </a:pPr>
            <a:r>
              <a:rPr b="0" lang="sv-SE" sz="4400" spc="-1" strike="noStrike">
                <a:latin typeface="Arial"/>
              </a:rPr>
              <a:t>Klicka för att redigera rubriktextens format</a:t>
            </a:r>
            <a:endParaRPr b="0" lang="sv-SE" sz="4400" spc="-1" strike="noStrike">
              <a:latin typeface="Arial"/>
            </a:endParaRPr>
          </a:p>
        </p:txBody>
      </p:sp>
      <p:sp>
        <p:nvSpPr>
          <p:cNvPr id="47" name="PlaceHolder 2"/>
          <p:cNvSpPr>
            <a:spLocks noGrp="1"/>
          </p:cNvSpPr>
          <p:nvPr>
            <p:ph type="body"/>
          </p:nvPr>
        </p:nvSpPr>
        <p:spPr>
          <a:xfrm>
            <a:off x="609480" y="1604520"/>
            <a:ext cx="10972440" cy="397728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sv-SE" sz="3200" spc="-1" strike="noStrike">
                <a:latin typeface="Arial"/>
              </a:rPr>
              <a:t>Klicka för att redigera dispositionstextens format</a:t>
            </a:r>
            <a:endParaRPr b="0" lang="sv-SE" sz="3200" spc="-1" strike="noStrike">
              <a:latin typeface="Arial"/>
            </a:endParaRPr>
          </a:p>
          <a:p>
            <a:pPr lvl="1" marL="864000" indent="-324000">
              <a:spcBef>
                <a:spcPts val="1134"/>
              </a:spcBef>
              <a:buClr>
                <a:srgbClr val="000000"/>
              </a:buClr>
              <a:buSzPct val="75000"/>
              <a:buFont typeface="Symbol" charset="2"/>
              <a:buChar char=""/>
            </a:pPr>
            <a:r>
              <a:rPr b="0" lang="sv-SE" sz="2800" spc="-1" strike="noStrike">
                <a:latin typeface="Arial"/>
              </a:rPr>
              <a:t>Andra dispositionsnivån</a:t>
            </a:r>
            <a:endParaRPr b="0" lang="sv-SE" sz="2800" spc="-1" strike="noStrike">
              <a:latin typeface="Arial"/>
            </a:endParaRPr>
          </a:p>
          <a:p>
            <a:pPr lvl="2" marL="1296000" indent="-288000">
              <a:spcBef>
                <a:spcPts val="850"/>
              </a:spcBef>
              <a:buClr>
                <a:srgbClr val="000000"/>
              </a:buClr>
              <a:buSzPct val="45000"/>
              <a:buFont typeface="Wingdings" charset="2"/>
              <a:buChar char=""/>
            </a:pPr>
            <a:r>
              <a:rPr b="0" lang="sv-SE" sz="2400" spc="-1" strike="noStrike">
                <a:latin typeface="Arial"/>
              </a:rPr>
              <a:t>Tredje dispositionsnivån</a:t>
            </a:r>
            <a:endParaRPr b="0" lang="sv-SE" sz="2400" spc="-1" strike="noStrike">
              <a:latin typeface="Arial"/>
            </a:endParaRPr>
          </a:p>
          <a:p>
            <a:pPr lvl="3" marL="1728000" indent="-216000">
              <a:spcBef>
                <a:spcPts val="567"/>
              </a:spcBef>
              <a:buClr>
                <a:srgbClr val="000000"/>
              </a:buClr>
              <a:buSzPct val="75000"/>
              <a:buFont typeface="Symbol" charset="2"/>
              <a:buChar char=""/>
            </a:pPr>
            <a:r>
              <a:rPr b="0" lang="sv-SE" sz="2000" spc="-1" strike="noStrike">
                <a:latin typeface="Arial"/>
              </a:rPr>
              <a:t>Fjärde dispositionsnivån</a:t>
            </a:r>
            <a:endParaRPr b="0" lang="sv-SE" sz="2000" spc="-1" strike="noStrike">
              <a:latin typeface="Arial"/>
            </a:endParaRPr>
          </a:p>
          <a:p>
            <a:pPr lvl="4" marL="2160000" indent="-216000">
              <a:spcBef>
                <a:spcPts val="283"/>
              </a:spcBef>
              <a:buClr>
                <a:srgbClr val="000000"/>
              </a:buClr>
              <a:buSzPct val="45000"/>
              <a:buFont typeface="Wingdings" charset="2"/>
              <a:buChar char=""/>
            </a:pPr>
            <a:r>
              <a:rPr b="0" lang="sv-SE" sz="2000" spc="-1" strike="noStrike">
                <a:latin typeface="Arial"/>
              </a:rPr>
              <a:t>Femte dispositionsnivån</a:t>
            </a:r>
            <a:endParaRPr b="0" lang="sv-SE" sz="2000" spc="-1" strike="noStrike">
              <a:latin typeface="Arial"/>
            </a:endParaRPr>
          </a:p>
          <a:p>
            <a:pPr lvl="5" marL="2592000" indent="-216000">
              <a:spcBef>
                <a:spcPts val="283"/>
              </a:spcBef>
              <a:buClr>
                <a:srgbClr val="000000"/>
              </a:buClr>
              <a:buSzPct val="45000"/>
              <a:buFont typeface="Wingdings" charset="2"/>
              <a:buChar char=""/>
            </a:pPr>
            <a:r>
              <a:rPr b="0" lang="sv-SE" sz="2000" spc="-1" strike="noStrike">
                <a:latin typeface="Arial"/>
              </a:rPr>
              <a:t>Sjätte dispositionsnivån</a:t>
            </a:r>
            <a:endParaRPr b="0" lang="sv-SE" sz="2000" spc="-1" strike="noStrike">
              <a:latin typeface="Arial"/>
            </a:endParaRPr>
          </a:p>
          <a:p>
            <a:pPr lvl="6" marL="3024000" indent="-216000">
              <a:spcBef>
                <a:spcPts val="283"/>
              </a:spcBef>
              <a:buClr>
                <a:srgbClr val="000000"/>
              </a:buClr>
              <a:buSzPct val="45000"/>
              <a:buFont typeface="Wingdings" charset="2"/>
              <a:buChar char=""/>
            </a:pPr>
            <a:r>
              <a:rPr b="0" lang="sv-SE" sz="2000" spc="-1" strike="noStrike">
                <a:latin typeface="Arial"/>
              </a:rPr>
              <a:t>Sjunde dispositionsnivån</a:t>
            </a:r>
            <a:endParaRPr b="0" lang="sv-SE" sz="2000" spc="-1" strike="noStrike">
              <a:latin typeface="Arial"/>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
</Relationships>
</file>

<file path=ppt/slides/_rels/slide10.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0.xml"/>
</Relationships>
</file>

<file path=ppt/slides/_rels/slide11.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1.xml"/>
</Relationships>
</file>

<file path=ppt/slides/_rels/slide12.xml.rels><?xml version="1.0" encoding="UTF-8"?>
<Relationships xmlns="http://schemas.openxmlformats.org/package/2006/relationships"><Relationship Id="rId1" Type="http://schemas.openxmlformats.org/officeDocument/2006/relationships/hyperlink" Target="https://mentor.ieee.org/802.18/dcn/16/18-16-0038-24-0000-teleconference-call-in-info.pptx" TargetMode="External"/><Relationship Id="rId2" Type="http://schemas.openxmlformats.org/officeDocument/2006/relationships/hyperlink" Target="https://calendar.google.com/calendar/u/0/embed?src=c2gedttabtbj4bps23j4847004@group.calendar.google.com&amp;ctz=America/New_York&amp;pli=1" TargetMode="External"/><Relationship Id="rId3" Type="http://schemas.openxmlformats.org/officeDocument/2006/relationships/slideLayout" Target="../slideLayouts/slideLayout13.xml"/><Relationship Id="rId4" Type="http://schemas.openxmlformats.org/officeDocument/2006/relationships/notesSlide" Target="../notesSlides/notesSlide12.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
</Relationships>
</file>

<file path=ppt/slides/_rels/slide3.xml.rels><?xml version="1.0" encoding="UTF-8"?>
<Relationships xmlns="http://schemas.openxmlformats.org/package/2006/relationships"><Relationship Id="rId1" Type="http://schemas.openxmlformats.org/officeDocument/2006/relationships/hyperlink" Target="https://standards.ieee.org/faqs/affiliation/" TargetMode="External"/><Relationship Id="rId2" Type="http://schemas.openxmlformats.org/officeDocument/2006/relationships/hyperlink" Target="https://standards.ieee.org/wp-content/uploads/2022/02/antitrust.pdf" TargetMode="External"/><Relationship Id="rId3" Type="http://schemas.openxmlformats.org/officeDocument/2006/relationships/hyperlink" Target="http://www.ieee802.org/devdocs.shtml" TargetMode="External"/><Relationship Id="rId4" Type="http://schemas.openxmlformats.org/officeDocument/2006/relationships/hyperlink" Target="https://standards.ieee.org/about/sasb/patcom/materials.html" TargetMode="External"/><Relationship Id="rId5" Type="http://schemas.openxmlformats.org/officeDocument/2006/relationships/hyperlink" Target="https://standards.ieee.org/faqs/copyrights/#1" TargetMode="External"/><Relationship Id="rId6" Type="http://schemas.openxmlformats.org/officeDocument/2006/relationships/hyperlink" Target="https://standards.ieee.org/about/policies/opman/" TargetMode="External"/><Relationship Id="rId7" Type="http://schemas.openxmlformats.org/officeDocument/2006/relationships/slideLayout" Target="../slideLayouts/slideLayout1.xml"/><Relationship Id="rId8" Type="http://schemas.openxmlformats.org/officeDocument/2006/relationships/notesSlide" Target="../notesSlides/notesSlide3.xml"/>
</Relationships>
</file>

<file path=ppt/slides/_rels/slide4.xml.rels><?xml version="1.0" encoding="UTF-8"?>
<Relationships xmlns="http://schemas.openxmlformats.org/package/2006/relationships"><Relationship Id="rId1" Type="http://schemas.openxmlformats.org/officeDocument/2006/relationships/hyperlink" Target="https://standards.ieee.org/wp-content/uploads/2022/02/antitrust.pdf" TargetMode="External"/><Relationship Id="rId2" Type="http://schemas.openxmlformats.org/officeDocument/2006/relationships/hyperlink" Target="mailto:patcom@ieee.org" TargetMode="External"/><Relationship Id="rId3" Type="http://schemas.openxmlformats.org/officeDocument/2006/relationships/slideLayout" Target="../slideLayouts/slideLayout1.xml"/><Relationship Id="rId4" Type="http://schemas.openxmlformats.org/officeDocument/2006/relationships/notesSlide" Target="../notesSlides/notesSlide4.xml"/>
</Relationships>
</file>

<file path=ppt/slides/_rels/slide5.xml.rels><?xml version="1.0" encoding="UTF-8"?>
<Relationships xmlns="http://schemas.openxmlformats.org/package/2006/relationships"><Relationship Id="rId1" Type="http://schemas.openxmlformats.org/officeDocument/2006/relationships/hyperlink" Target="https://www.ieee.org/about/corporate/governance/p7-8.html" TargetMode="External"/><Relationship Id="rId2" Type="http://schemas.openxmlformats.org/officeDocument/2006/relationships/hyperlink" Target="https://www.ieee.org/about/corporate/governance/p7-8.html" TargetMode="External"/><Relationship Id="rId3" Type="http://schemas.openxmlformats.org/officeDocument/2006/relationships/hyperlink" Target="https://www.ieee.org/about/corporate/governance/p7-8.html" TargetMode="External"/><Relationship Id="rId4" Type="http://schemas.openxmlformats.org/officeDocument/2006/relationships/hyperlink" Target="https://www.ieee.org/content/dam/ieee-org/ieee/web/org/about/ieee_code_of_conduct.pdf" TargetMode="External"/><Relationship Id="rId5" Type="http://schemas.openxmlformats.org/officeDocument/2006/relationships/hyperlink" Target="https://www.ieee.org/content/dam/ieee-org/ieee/web/org/about/ieee_code_of_conduct.pdf" TargetMode="External"/><Relationship Id="rId6" Type="http://schemas.openxmlformats.org/officeDocument/2006/relationships/hyperlink" Target="https://www.ieee.org/content/dam/ieee-org/ieee/web/org/about/ieee_code_of_conduct.pdf" TargetMode="External"/><Relationship Id="rId7" Type="http://schemas.openxmlformats.org/officeDocument/2006/relationships/hyperlink" Target="http://www.ieee.org/about/corporate/governance" TargetMode="External"/><Relationship Id="rId8" Type="http://schemas.openxmlformats.org/officeDocument/2006/relationships/slideLayout" Target="../slideLayouts/slideLayout13.xml"/>
</Relationships>
</file>

<file path=ppt/slides/_rels/slide6.xml.rels><?xml version="1.0" encoding="UTF-8"?>
<Relationships xmlns="http://schemas.openxmlformats.org/package/2006/relationships"><Relationship Id="rId1" Type="http://schemas.openxmlformats.org/officeDocument/2006/relationships/hyperlink" Target="https://standards.ieee.org/about/policies/bylaws/" TargetMode="External"/><Relationship Id="rId2" Type="http://schemas.openxmlformats.org/officeDocument/2006/relationships/slideLayout" Target="../slideLayouts/slideLayout13.xml"/>
</Relationships>
</file>

<file path=ppt/slides/_rels/slide7.xml.rels><?xml version="1.0" encoding="UTF-8"?>
<Relationships xmlns="http://schemas.openxmlformats.org/package/2006/relationships"><Relationship Id="rId1" Type="http://schemas.openxmlformats.org/officeDocument/2006/relationships/hyperlink" Target="https://standards.ieee.org/about/policies/bylaws/" TargetMode="External"/><Relationship Id="rId2" Type="http://schemas.openxmlformats.org/officeDocument/2006/relationships/slideLayout" Target="../slideLayouts/slideLayout13.xml"/>
</Relationships>
</file>

<file path=ppt/slides/_rels/slide8.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8.xml"/>
</Relationships>
</file>

<file path=ppt/slides/_rels/slide9.xml.rels><?xml version="1.0" encoding="UTF-8"?>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9.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0" name="PlaceHolder 1"/>
          <p:cNvSpPr>
            <a:spLocks noGrp="1"/>
          </p:cNvSpPr>
          <p:nvPr>
            <p:ph type="dt"/>
          </p:nvPr>
        </p:nvSpPr>
        <p:spPr>
          <a:xfrm>
            <a:off x="897120" y="336600"/>
            <a:ext cx="230220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91" name="PlaceHolder 2"/>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99DDA77F-4FDA-46CD-AF30-9A19BE5ECE2E}"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92" name="PlaceHolder 3"/>
          <p:cNvSpPr>
            <a:spLocks noGrp="1"/>
          </p:cNvSpPr>
          <p:nvPr>
            <p:ph type="title"/>
          </p:nvPr>
        </p:nvSpPr>
        <p:spPr>
          <a:xfrm>
            <a:off x="3505320" y="1436040"/>
            <a:ext cx="7771320" cy="1065600"/>
          </a:xfrm>
          <a:prstGeom prst="rect">
            <a:avLst/>
          </a:prstGeom>
          <a:noFill/>
          <a:ln w="9360">
            <a:noFill/>
          </a:ln>
        </p:spPr>
        <p:txBody>
          <a:bodyPr numCol="1" spcCol="0" lIns="92160" rIns="92160" tIns="46080" bIns="46080" anchor="ctr">
            <a:noAutofit/>
          </a:bodyPr>
          <a:p>
            <a:pPr algn="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3200" spc="-1" strike="noStrike">
                <a:solidFill>
                  <a:srgbClr val="000000"/>
                </a:solidFill>
                <a:latin typeface="Times New Roman"/>
                <a:ea typeface="MS Gothic"/>
              </a:rPr>
              <a:t>IEEE 802.18 RR-TAG</a:t>
            </a:r>
            <a:br/>
            <a:r>
              <a:rPr b="1" lang="en-US" sz="3200" spc="-1" strike="noStrike">
                <a:solidFill>
                  <a:srgbClr val="000000"/>
                </a:solidFill>
                <a:latin typeface="Times New Roman"/>
                <a:ea typeface="MS Gothic"/>
              </a:rPr>
              <a:t>ISUS Ad-hoc Agenda</a:t>
            </a:r>
            <a:endParaRPr b="0" lang="sv-SE" sz="3200" spc="-1" strike="noStrike">
              <a:latin typeface="Arial"/>
            </a:endParaRPr>
          </a:p>
        </p:txBody>
      </p:sp>
      <p:sp>
        <p:nvSpPr>
          <p:cNvPr id="93" name="PlaceHolder 4"/>
          <p:cNvSpPr>
            <a:spLocks noGrp="1"/>
          </p:cNvSpPr>
          <p:nvPr>
            <p:ph/>
          </p:nvPr>
        </p:nvSpPr>
        <p:spPr>
          <a:xfrm>
            <a:off x="3505320" y="2502720"/>
            <a:ext cx="7771320" cy="770400"/>
          </a:xfrm>
          <a:prstGeom prst="rect">
            <a:avLst/>
          </a:prstGeom>
          <a:noFill/>
          <a:ln w="9360">
            <a:noFill/>
          </a:ln>
        </p:spPr>
        <p:txBody>
          <a:bodyPr numCol="1" spcCol="0" lIns="92160" rIns="92160" tIns="46080" bIns="46080" anchor="t">
            <a:noAutofit/>
          </a:bodyPr>
          <a:p>
            <a:pPr marL="343080" indent="-343080" algn="r">
              <a:lnSpc>
                <a:spcPct val="100000"/>
              </a:lnSpc>
              <a:spcBef>
                <a:spcPts val="499"/>
              </a:spcBef>
              <a:buNone/>
              <a:tabLst>
                <a:tab algn="l" pos="0"/>
              </a:tabLst>
            </a:pPr>
            <a:r>
              <a:rPr b="1" lang="en-GB" sz="2000" spc="-1" strike="noStrike">
                <a:solidFill>
                  <a:srgbClr val="000000"/>
                </a:solidFill>
                <a:latin typeface="Times New Roman"/>
                <a:ea typeface="MS Gothic"/>
              </a:rPr>
              <a:t>Date: </a:t>
            </a:r>
            <a:r>
              <a:rPr b="0" lang="en-GB" sz="2000" spc="-1" strike="noStrike">
                <a:solidFill>
                  <a:srgbClr val="000000"/>
                </a:solidFill>
                <a:latin typeface="Times New Roman"/>
                <a:ea typeface="MS Gothic"/>
              </a:rPr>
              <a:t>25 July 2022</a:t>
            </a:r>
            <a:endParaRPr b="0" lang="sv-SE" sz="2000" spc="-1" strike="noStrike">
              <a:latin typeface="Arial"/>
            </a:endParaRPr>
          </a:p>
        </p:txBody>
      </p:sp>
      <p:sp>
        <p:nvSpPr>
          <p:cNvPr id="94" name="Rectangle 1"/>
          <p:cNvSpPr/>
          <p:nvPr/>
        </p:nvSpPr>
        <p:spPr>
          <a:xfrm>
            <a:off x="3124080" y="4340880"/>
            <a:ext cx="1446840" cy="379800"/>
          </a:xfrm>
          <a:prstGeom prst="rect">
            <a:avLst/>
          </a:prstGeom>
          <a:noFill/>
          <a:ln w="9525">
            <a:noFill/>
          </a:ln>
        </p:spPr>
        <p:style>
          <a:lnRef idx="0"/>
          <a:fillRef idx="0"/>
          <a:effectRef idx="0"/>
          <a:fontRef idx="minor"/>
        </p:style>
        <p:txBody>
          <a:bodyPr lIns="92160" rIns="92160" tIns="46080" bIns="46080" anchor="t">
            <a:noAutofit/>
          </a:bodyPr>
          <a:p>
            <a:pPr>
              <a:lnSpc>
                <a:spcPct val="100000"/>
              </a:lnSpc>
              <a:spcBef>
                <a:spcPts val="499"/>
              </a:spcBef>
              <a:buNone/>
              <a:tabLst>
                <a:tab algn="l" pos="343080"/>
                <a:tab algn="l" pos="1257480"/>
                <a:tab algn="l" pos="2171880"/>
                <a:tab algn="l" pos="3086280"/>
                <a:tab algn="l" pos="4000680"/>
                <a:tab algn="l" pos="4915080"/>
                <a:tab algn="l" pos="5829480"/>
                <a:tab algn="l" pos="6743880"/>
                <a:tab algn="l" pos="7658280"/>
                <a:tab algn="l" pos="8572680"/>
                <a:tab algn="l" pos="9487080"/>
                <a:tab algn="l" pos="10401480"/>
              </a:tabLst>
            </a:pPr>
            <a:r>
              <a:rPr b="1" lang="en-GB" sz="2000" spc="-1" strike="noStrike">
                <a:solidFill>
                  <a:srgbClr val="000000"/>
                </a:solidFill>
                <a:latin typeface="Times New Roman"/>
                <a:ea typeface="MS Gothic"/>
              </a:rPr>
              <a:t>Authors:</a:t>
            </a:r>
            <a:endParaRPr b="0" lang="sv-SE" sz="2000" spc="-1" strike="noStrike">
              <a:latin typeface="Arial"/>
            </a:endParaRPr>
          </a:p>
        </p:txBody>
      </p:sp>
      <p:graphicFrame>
        <p:nvGraphicFramePr>
          <p:cNvPr id="95" name=""/>
          <p:cNvGraphicFramePr/>
          <p:nvPr/>
        </p:nvGraphicFramePr>
        <p:xfrm>
          <a:off x="3362400" y="5063040"/>
          <a:ext cx="7763040" cy="664560"/>
        </p:xfrm>
        <a:graphic>
          <a:graphicData uri="http://schemas.openxmlformats.org/drawingml/2006/table">
            <a:tbl>
              <a:tblPr/>
              <a:tblGrid>
                <a:gridCol w="2006280"/>
                <a:gridCol w="1693440"/>
                <a:gridCol w="4063680"/>
              </a:tblGrid>
              <a:tr h="336960">
                <a:tc>
                  <a:txBody>
                    <a:bodyPr lIns="90000" rIns="90000" anchor="t">
                      <a:noAutofit/>
                    </a:bodyPr>
                    <a:p>
                      <a:pPr>
                        <a:lnSpc>
                          <a:spcPct val="100000"/>
                        </a:lnSpc>
                        <a:buNone/>
                      </a:pPr>
                      <a:r>
                        <a:rPr b="1" lang="sv-SE" sz="1300" spc="-1" strike="noStrike">
                          <a:latin typeface="DejaVu Serif"/>
                        </a:rPr>
                        <a:t>Name</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1" lang="sv-SE" sz="1300" spc="-1" strike="noStrike">
                          <a:latin typeface="DejaVu Serif"/>
                        </a:rPr>
                        <a:t>Affiliation</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1" lang="sv-SE" sz="1300" spc="-1" strike="noStrike">
                          <a:latin typeface="DejaVu Serif"/>
                        </a:rPr>
                        <a:t>E-mail</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r>
              <a:tr h="327960">
                <a:tc>
                  <a:txBody>
                    <a:bodyPr lIns="90000" rIns="90000" anchor="t">
                      <a:noAutofit/>
                    </a:bodyPr>
                    <a:p>
                      <a:pPr>
                        <a:lnSpc>
                          <a:spcPct val="100000"/>
                        </a:lnSpc>
                        <a:buNone/>
                      </a:pPr>
                      <a:r>
                        <a:rPr b="0" lang="sv-SE" sz="1300" spc="-1" strike="noStrike">
                          <a:latin typeface="DejaVu Serif"/>
                        </a:rPr>
                        <a:t>Amelia Andersdotter</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0" lang="sv-SE" sz="1300" spc="-1" strike="noStrike">
                          <a:latin typeface="DejaVu Serif"/>
                        </a:rPr>
                        <a:t>Comcast</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c>
                  <a:txBody>
                    <a:bodyPr lIns="90000" rIns="90000" anchor="t">
                      <a:noAutofit/>
                    </a:bodyPr>
                    <a:p>
                      <a:pPr>
                        <a:lnSpc>
                          <a:spcPct val="100000"/>
                        </a:lnSpc>
                        <a:buNone/>
                      </a:pPr>
                      <a:r>
                        <a:rPr b="0" lang="sv-SE" sz="1300" spc="-1" strike="noStrike">
                          <a:latin typeface="DejaVu Serif"/>
                        </a:rPr>
                        <a:t>amelia.ieee@andersdotter.cc</a:t>
                      </a:r>
                      <a:endParaRPr b="0" lang="sv-SE" sz="1300" spc="-1" strike="noStrike">
                        <a:latin typeface="Arial"/>
                      </a:endParaRPr>
                    </a:p>
                  </a:txBody>
                  <a:tcPr anchor="t" marL="90000" marR="90000">
                    <a:lnL w="720">
                      <a:solidFill>
                        <a:srgbClr val="000000"/>
                      </a:solidFill>
                    </a:lnL>
                    <a:lnR w="720">
                      <a:solidFill>
                        <a:srgbClr val="000000"/>
                      </a:solidFill>
                    </a:lnR>
                    <a:lnT w="720">
                      <a:solidFill>
                        <a:srgbClr val="000000"/>
                      </a:solidFill>
                    </a:lnT>
                    <a:lnB w="720">
                      <a:solidFill>
                        <a:srgbClr val="000000"/>
                      </a:solidFill>
                    </a:lnB>
                    <a:solidFill>
                      <a:srgbClr val="ffffff"/>
                    </a:solidFill>
                  </a:tcPr>
                </a:tc>
              </a:tr>
            </a:tbl>
          </a:graphicData>
        </a:graphic>
      </p:graphicFrame>
      <p:sp>
        <p:nvSpPr>
          <p:cNvPr id="96"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(Comcast)</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0.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8" name="PlaceHolder 1"/>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A3EE52ED-4AE8-4E5D-992F-9F29ED110399}"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39" name="PlaceHolder 2"/>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40" name="PlaceHolder 3"/>
          <p:cNvSpPr>
            <a:spLocks noGrp="1"/>
          </p:cNvSpPr>
          <p:nvPr>
            <p:ph type="title"/>
          </p:nvPr>
        </p:nvSpPr>
        <p:spPr>
          <a:xfrm>
            <a:off x="990720" y="606600"/>
            <a:ext cx="10366200" cy="88956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Main discussion</a:t>
            </a:r>
            <a:endParaRPr b="0" lang="sv-SE" sz="2800" spc="-1" strike="noStrike">
              <a:latin typeface="Arial"/>
            </a:endParaRPr>
          </a:p>
        </p:txBody>
      </p:sp>
      <p:sp>
        <p:nvSpPr>
          <p:cNvPr id="141" name="PlaceHolder 4"/>
          <p:cNvSpPr>
            <a:spLocks noGrp="1"/>
          </p:cNvSpPr>
          <p:nvPr>
            <p:ph/>
          </p:nvPr>
        </p:nvSpPr>
        <p:spPr>
          <a:xfrm>
            <a:off x="882720" y="1387800"/>
            <a:ext cx="10550520" cy="411228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Symbol" charset="2"/>
              <a:buChar char=""/>
              <a:tabLst>
                <a:tab algn="l" pos="230040"/>
              </a:tabLst>
            </a:pPr>
            <a:r>
              <a:rPr b="1" lang="en-US" sz="1800" spc="-7" strike="noStrike">
                <a:solidFill>
                  <a:srgbClr val="000000"/>
                </a:solidFill>
                <a:latin typeface="Times New Roman"/>
                <a:ea typeface="MS Gothic"/>
              </a:rPr>
              <a:t>Document 18-22-0074r0 contains the 2018 IEEE Standards Association (SA) position statement on </a:t>
            </a:r>
            <a:r>
              <a:rPr b="1" lang="en-US" sz="1800" spc="-7" strike="noStrike">
                <a:solidFill>
                  <a:srgbClr val="000000"/>
                </a:solidFill>
                <a:latin typeface="Times New Roman"/>
                <a:ea typeface="MS Gothic"/>
              </a:rPr>
              <a:t>Intelligent Spectrum Allocation and Management</a:t>
            </a:r>
            <a:endParaRPr b="0" lang="sv-SE" sz="1800" spc="-1" strike="noStrike">
              <a:latin typeface="Arial"/>
            </a:endParaRPr>
          </a:p>
          <a:p>
            <a:pPr marL="230040" indent="-230040" algn="just">
              <a:lnSpc>
                <a:spcPct val="100000"/>
              </a:lnSpc>
              <a:spcBef>
                <a:spcPts val="1417"/>
              </a:spcBef>
              <a:buClr>
                <a:srgbClr val="000000"/>
              </a:buClr>
              <a:buFont typeface="Times New Roman"/>
              <a:buChar char="•"/>
              <a:tabLst>
                <a:tab algn="l" pos="230040"/>
              </a:tabLst>
            </a:pPr>
            <a:r>
              <a:rPr b="1" lang="en-US" sz="1800" spc="-7" strike="noStrike">
                <a:solidFill>
                  <a:srgbClr val="000000"/>
                </a:solidFill>
                <a:latin typeface="Times New Roman"/>
                <a:ea typeface="MS Gothic"/>
              </a:rPr>
              <a:t>Which was the target audience for this document?</a:t>
            </a:r>
            <a:endParaRPr b="0" lang="sv-SE" sz="1800" spc="-1" strike="noStrike">
              <a:latin typeface="Arial"/>
            </a:endParaRPr>
          </a:p>
          <a:p>
            <a:pPr lvl="1" marL="864000" indent="-324000" algn="just">
              <a:lnSpc>
                <a:spcPct val="100000"/>
              </a:lnSpc>
              <a:spcBef>
                <a:spcPts val="1134"/>
              </a:spcBef>
              <a:buClr>
                <a:srgbClr val="000000"/>
              </a:buClr>
              <a:buSzPct val="75000"/>
              <a:buFont typeface="Symbol" charset="2"/>
              <a:buChar char=""/>
              <a:tabLst>
                <a:tab algn="l" pos="230040"/>
              </a:tabLst>
            </a:pPr>
            <a:r>
              <a:rPr b="1" lang="en-US" sz="1800" spc="-7" strike="noStrike">
                <a:solidFill>
                  <a:srgbClr val="000000"/>
                </a:solidFill>
                <a:latin typeface="Times New Roman"/>
                <a:ea typeface="MS Gothic"/>
              </a:rPr>
              <a:t>18-22-0064r1 (</a:t>
            </a:r>
            <a:r>
              <a:rPr b="0" lang="en-US" sz="1800" spc="-7" strike="noStrike">
                <a:solidFill>
                  <a:srgbClr val="000000"/>
                </a:solidFill>
                <a:latin typeface="Times New Roman"/>
                <a:ea typeface="MS Gothic"/>
              </a:rPr>
              <a:t>“Teleconference minutes 2 June 2022”</a:t>
            </a:r>
            <a:r>
              <a:rPr b="1" lang="en-US" sz="1800" spc="-7" strike="noStrike">
                <a:solidFill>
                  <a:srgbClr val="000000"/>
                </a:solidFill>
                <a:latin typeface="Times New Roman"/>
                <a:ea typeface="MS Gothic"/>
              </a:rPr>
              <a:t>), para. 6, contains a preliminary discussion </a:t>
            </a:r>
            <a:r>
              <a:rPr b="1" lang="en-US" sz="1800" spc="-7" strike="noStrike">
                <a:solidFill>
                  <a:srgbClr val="000000"/>
                </a:solidFill>
                <a:latin typeface="Times New Roman"/>
                <a:ea typeface="MS Gothic"/>
              </a:rPr>
              <a:t>in RR-TAG on the document</a:t>
            </a:r>
            <a:endParaRPr b="0" lang="sv-SE" sz="1800" spc="-1" strike="noStrike">
              <a:latin typeface="Arial"/>
            </a:endParaRPr>
          </a:p>
          <a:p>
            <a:pPr lvl="2" marL="1296000" indent="-288000" algn="just">
              <a:lnSpc>
                <a:spcPct val="100000"/>
              </a:lnSpc>
              <a:spcBef>
                <a:spcPts val="850"/>
              </a:spcBef>
              <a:buClr>
                <a:srgbClr val="000000"/>
              </a:buClr>
              <a:buSzPct val="45000"/>
              <a:buFont typeface="Wingdings" charset="2"/>
              <a:buChar char=""/>
              <a:tabLst>
                <a:tab algn="l" pos="230040"/>
              </a:tabLst>
            </a:pPr>
            <a:r>
              <a:rPr b="1" lang="en-US" sz="1800" spc="-7" strike="noStrike">
                <a:solidFill>
                  <a:srgbClr val="000000"/>
                </a:solidFill>
                <a:latin typeface="Times New Roman"/>
                <a:ea typeface="MS Gothic"/>
              </a:rPr>
              <a:t>Highlights: </a:t>
            </a:r>
            <a:endParaRPr b="0" lang="sv-SE" sz="1800" spc="-1" strike="noStrike">
              <a:latin typeface="Arial"/>
            </a:endParaRPr>
          </a:p>
          <a:p>
            <a:pPr lvl="3" marL="1728000" indent="-216000" algn="just">
              <a:lnSpc>
                <a:spcPct val="100000"/>
              </a:lnSpc>
              <a:spcBef>
                <a:spcPts val="567"/>
              </a:spcBef>
              <a:buClr>
                <a:srgbClr val="000000"/>
              </a:buClr>
              <a:buSzPct val="75000"/>
              <a:buFont typeface="Symbol" charset="2"/>
              <a:buChar char=""/>
              <a:tabLst>
                <a:tab algn="l" pos="230040"/>
              </a:tabLst>
            </a:pPr>
            <a:r>
              <a:rPr b="1" lang="en-US" sz="1500" spc="-7" strike="noStrike">
                <a:solidFill>
                  <a:srgbClr val="000000"/>
                </a:solidFill>
                <a:latin typeface="Times New Roman"/>
                <a:ea typeface="MS Gothic"/>
              </a:rPr>
              <a:t>A global IEEE statement is sure to represent IEEE 802’s views.</a:t>
            </a:r>
            <a:endParaRPr b="0" lang="sv-SE" sz="1500" spc="-1" strike="noStrike">
              <a:latin typeface="Arial"/>
            </a:endParaRPr>
          </a:p>
          <a:p>
            <a:pPr lvl="3" marL="1728000" indent="-216000">
              <a:lnSpc>
                <a:spcPct val="100000"/>
              </a:lnSpc>
              <a:spcBef>
                <a:spcPts val="567"/>
              </a:spcBef>
              <a:buClr>
                <a:srgbClr val="000000"/>
              </a:buClr>
              <a:buSzPct val="75000"/>
              <a:buFont typeface="Symbol" charset="2"/>
              <a:buChar char=""/>
              <a:tabLst>
                <a:tab algn="l" pos="230040"/>
              </a:tabLst>
            </a:pPr>
            <a:r>
              <a:rPr b="1" lang="en-US" sz="1500" spc="-7" strike="noStrike">
                <a:solidFill>
                  <a:srgbClr val="000000"/>
                </a:solidFill>
                <a:latin typeface="Times New Roman"/>
                <a:ea typeface="MS Gothic"/>
              </a:rPr>
              <a:t>Keeping this statement up to date may be a lot of work.</a:t>
            </a:r>
            <a:br/>
            <a:r>
              <a:rPr b="1" lang="en-US" sz="1500" spc="-7" strike="noStrike">
                <a:solidFill>
                  <a:srgbClr val="000000"/>
                </a:solidFill>
                <a:latin typeface="Times New Roman"/>
              </a:rPr>
              <a:t> </a:t>
            </a:r>
            <a:endParaRPr b="0" lang="sv-SE" sz="1500" spc="-1" strike="noStrike">
              <a:latin typeface="Arial"/>
            </a:endParaRPr>
          </a:p>
          <a:p>
            <a:pPr marL="230040" indent="-230040" algn="just">
              <a:lnSpc>
                <a:spcPct val="100000"/>
              </a:lnSpc>
              <a:spcBef>
                <a:spcPts val="1417"/>
              </a:spcBef>
              <a:buClr>
                <a:srgbClr val="000000"/>
              </a:buClr>
              <a:buFont typeface="Times New Roman"/>
              <a:buChar char="•"/>
              <a:tabLst>
                <a:tab algn="l" pos="230040"/>
              </a:tabLst>
            </a:pPr>
            <a:r>
              <a:rPr b="1" lang="en-US" sz="1800" spc="-7" strike="noStrike">
                <a:solidFill>
                  <a:srgbClr val="000000"/>
                </a:solidFill>
                <a:latin typeface="Times New Roman"/>
                <a:ea typeface="MS Gothic"/>
              </a:rPr>
              <a:t>Were the target audiences reached? Were other audiences reached?</a:t>
            </a:r>
            <a:endParaRPr b="0" lang="sv-SE" sz="1800" spc="-1" strike="noStrike">
              <a:latin typeface="Arial"/>
            </a:endParaRPr>
          </a:p>
          <a:p>
            <a:pPr marL="399960" algn="just">
              <a:lnSpc>
                <a:spcPct val="100000"/>
              </a:lnSpc>
              <a:spcBef>
                <a:spcPts val="499"/>
              </a:spcBef>
              <a:buNone/>
              <a:tabLst>
                <a:tab algn="l" pos="0"/>
              </a:tabLst>
            </a:pPr>
            <a:endParaRPr b="0" lang="sv-SE" sz="1800" spc="-1" strike="noStrike">
              <a:latin typeface="Arial"/>
            </a:endParaRPr>
          </a:p>
          <a:p>
            <a:pPr marL="399960">
              <a:lnSpc>
                <a:spcPct val="100000"/>
              </a:lnSpc>
              <a:buNone/>
              <a:tabLst>
                <a:tab algn="l" pos="0"/>
              </a:tabLst>
            </a:pPr>
            <a:endParaRPr b="0" lang="sv-SE" sz="1800" spc="-1" strike="noStrike">
              <a:latin typeface="Arial"/>
            </a:endParaRPr>
          </a:p>
          <a:p>
            <a:pPr marL="399960" algn="just">
              <a:lnSpc>
                <a:spcPct val="100000"/>
              </a:lnSpc>
              <a:spcBef>
                <a:spcPts val="601"/>
              </a:spcBef>
              <a:buNone/>
              <a:tabLst>
                <a:tab algn="l" pos="230040"/>
              </a:tabLst>
            </a:pPr>
            <a:endParaRPr b="0" lang="sv-SE" sz="1800" spc="-1" strike="noStrike">
              <a:latin typeface="Arial"/>
            </a:endParaRPr>
          </a:p>
        </p:txBody>
      </p:sp>
      <p:sp>
        <p:nvSpPr>
          <p:cNvPr id="142"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3" name="PlaceHolder 1"/>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00E1E14C-5125-464E-99B3-5BAA697B82DD}"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44" name="PlaceHolder 2"/>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45" name="PlaceHolder 3"/>
          <p:cNvSpPr>
            <a:spLocks noGrp="1"/>
          </p:cNvSpPr>
          <p:nvPr>
            <p:ph type="title"/>
          </p:nvPr>
        </p:nvSpPr>
        <p:spPr>
          <a:xfrm>
            <a:off x="990720" y="606600"/>
            <a:ext cx="10366200" cy="88956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Any other business</a:t>
            </a:r>
            <a:endParaRPr b="0" lang="sv-SE" sz="2800" spc="-1" strike="noStrike">
              <a:latin typeface="Arial"/>
            </a:endParaRPr>
          </a:p>
        </p:txBody>
      </p:sp>
      <p:sp>
        <p:nvSpPr>
          <p:cNvPr id="146" name="PlaceHolder 4"/>
          <p:cNvSpPr>
            <a:spLocks noGrp="1"/>
          </p:cNvSpPr>
          <p:nvPr>
            <p:ph/>
          </p:nvPr>
        </p:nvSpPr>
        <p:spPr>
          <a:xfrm>
            <a:off x="914400" y="1523880"/>
            <a:ext cx="10474200" cy="411228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Anything?</a:t>
            </a:r>
            <a:endParaRPr b="0" lang="sv-SE" sz="1800" spc="-1" strike="noStrike">
              <a:latin typeface="Arial"/>
            </a:endParaRPr>
          </a:p>
          <a:p>
            <a:pPr algn="just">
              <a:lnSpc>
                <a:spcPct val="100000"/>
              </a:lnSpc>
              <a:spcBef>
                <a:spcPts val="601"/>
              </a:spcBef>
              <a:buNone/>
              <a:tabLst>
                <a:tab algn="l" pos="230040"/>
              </a:tabLst>
            </a:pPr>
            <a:endParaRPr b="0" lang="sv-SE" sz="1800" spc="-1" strike="noStrike">
              <a:latin typeface="Arial"/>
            </a:endParaRPr>
          </a:p>
          <a:p>
            <a:pPr>
              <a:lnSpc>
                <a:spcPct val="100000"/>
              </a:lnSpc>
              <a:buNone/>
              <a:tabLst>
                <a:tab algn="l" pos="230040"/>
              </a:tabLst>
            </a:pPr>
            <a:endParaRPr b="0" lang="sv-SE" sz="1800" spc="-1" strike="noStrike">
              <a:latin typeface="Arial"/>
            </a:endParaRPr>
          </a:p>
          <a:p>
            <a:pPr marL="399960" algn="just">
              <a:lnSpc>
                <a:spcPct val="100000"/>
              </a:lnSpc>
              <a:spcBef>
                <a:spcPts val="499"/>
              </a:spcBef>
              <a:buNone/>
              <a:tabLst>
                <a:tab algn="l" pos="0"/>
              </a:tabLst>
            </a:pPr>
            <a:endParaRPr b="0" lang="sv-SE" sz="1800" spc="-1" strike="noStrike">
              <a:latin typeface="Arial"/>
            </a:endParaRPr>
          </a:p>
        </p:txBody>
      </p:sp>
      <p:sp>
        <p:nvSpPr>
          <p:cNvPr id="147"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1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48" name="PlaceHolder 1"/>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007658CF-247D-4460-B702-166483E8902E}"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49" name="PlaceHolder 2"/>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50" name="PlaceHolder 3"/>
          <p:cNvSpPr>
            <a:spLocks noGrp="1"/>
          </p:cNvSpPr>
          <p:nvPr>
            <p:ph type="title"/>
          </p:nvPr>
        </p:nvSpPr>
        <p:spPr>
          <a:xfrm>
            <a:off x="734400" y="609480"/>
            <a:ext cx="10366200" cy="88956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Adjourn</a:t>
            </a:r>
            <a:endParaRPr b="0" lang="sv-SE" sz="2800" spc="-1" strike="noStrike">
              <a:latin typeface="Arial"/>
            </a:endParaRPr>
          </a:p>
        </p:txBody>
      </p:sp>
      <p:sp>
        <p:nvSpPr>
          <p:cNvPr id="151" name="PlaceHolder 4"/>
          <p:cNvSpPr>
            <a:spLocks noGrp="1"/>
          </p:cNvSpPr>
          <p:nvPr>
            <p:ph/>
          </p:nvPr>
        </p:nvSpPr>
        <p:spPr>
          <a:xfrm>
            <a:off x="914400" y="1523880"/>
            <a:ext cx="10398240" cy="405612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Attendance today </a:t>
            </a:r>
            <a:endParaRPr b="0" lang="sv-SE" sz="1800" spc="-1" strike="noStrike">
              <a:latin typeface="Arial"/>
            </a:endParaRPr>
          </a:p>
          <a:p>
            <a:pPr lvl="1" marL="63036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On-line:  </a:t>
            </a:r>
            <a:endParaRPr b="0" lang="sv-SE" sz="1600" spc="-1" strike="noStrike">
              <a:latin typeface="Arial"/>
            </a:endParaRPr>
          </a:p>
          <a:p>
            <a:pPr lvl="1" marL="63036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Voters:  </a:t>
            </a:r>
            <a:endParaRPr b="0" lang="sv-SE" sz="1600" spc="-1" strike="noStrike">
              <a:latin typeface="Arial"/>
            </a:endParaRPr>
          </a:p>
          <a:p>
            <a:pPr marL="230040" indent="-230040" algn="just">
              <a:lnSpc>
                <a:spcPct val="100000"/>
              </a:lnSpc>
              <a:spcBef>
                <a:spcPts val="1199"/>
              </a:spcBef>
              <a:buClr>
                <a:srgbClr val="000000"/>
              </a:buClr>
              <a:buFont typeface="Times New Roman"/>
              <a:buChar char="•"/>
              <a:tabLst>
                <a:tab algn="l" pos="230040"/>
              </a:tabLst>
            </a:pPr>
            <a:r>
              <a:rPr b="1" lang="en-US" sz="1800" spc="-7" strike="noStrike">
                <a:solidFill>
                  <a:srgbClr val="000000"/>
                </a:solidFill>
                <a:latin typeface="Times New Roman"/>
                <a:ea typeface="MS Gothic"/>
              </a:rPr>
              <a:t>Next teleconference</a:t>
            </a:r>
            <a:endParaRPr b="0" lang="sv-SE" sz="1800" spc="-1" strike="noStrike">
              <a:latin typeface="Arial"/>
            </a:endParaRPr>
          </a:p>
          <a:p>
            <a:pPr lvl="1" marL="630360" indent="-230040">
              <a:lnSpc>
                <a:spcPct val="100000"/>
              </a:lnSpc>
              <a:spcBef>
                <a:spcPts val="1134"/>
              </a:spcBef>
              <a:buClr>
                <a:srgbClr val="000000"/>
              </a:buClr>
              <a:buFont typeface="Symbol" charset="2"/>
              <a:buChar char=""/>
              <a:tabLst>
                <a:tab algn="l" pos="230040"/>
              </a:tabLst>
            </a:pPr>
            <a:r>
              <a:rPr b="0" lang="en-US" sz="1600" spc="-7" strike="noStrike">
                <a:latin typeface="Times New Roman"/>
                <a:ea typeface="MS Gothic"/>
              </a:rPr>
              <a:t>Scheduled for 1 August 2022 at 11:00 ET. Call-in info available in slide-deck </a:t>
            </a:r>
            <a:r>
              <a:rPr b="0" lang="en-US" sz="1600" spc="-7" strike="noStrike">
                <a:latin typeface="Times New Roman"/>
                <a:ea typeface="MS Gothic"/>
                <a:hlinkClick r:id="rId1"/>
              </a:rPr>
              <a:t>18-16-0038r24</a:t>
            </a:r>
            <a:r>
              <a:rPr b="0" lang="en-US" sz="1600" spc="-7" strike="noStrike">
                <a:latin typeface="Times New Roman"/>
                <a:ea typeface="MS Gothic"/>
              </a:rPr>
              <a:t> or in the </a:t>
            </a:r>
            <a:r>
              <a:rPr b="0" lang="en-US" sz="1600" spc="-7" strike="noStrike">
                <a:latin typeface="Times New Roman"/>
                <a:ea typeface="MS Gothic"/>
                <a:hlinkClick r:id="rId2"/>
              </a:rPr>
              <a:t>Google Calendar</a:t>
            </a:r>
            <a:r>
              <a:rPr b="0" lang="en-US" sz="1600" spc="-7" strike="noStrike">
                <a:latin typeface="Times New Roman"/>
                <a:ea typeface="MS Gothic"/>
              </a:rPr>
              <a:t>.</a:t>
            </a:r>
            <a:endParaRPr b="0" lang="sv-SE" sz="1600" spc="-1" strike="noStrike">
              <a:latin typeface="Arial"/>
            </a:endParaRPr>
          </a:p>
          <a:p>
            <a:pPr algn="just">
              <a:lnSpc>
                <a:spcPct val="100000"/>
              </a:lnSpc>
              <a:spcBef>
                <a:spcPts val="1199"/>
              </a:spcBef>
              <a:buNone/>
              <a:tabLst>
                <a:tab algn="l" pos="230040"/>
              </a:tabLst>
            </a:pPr>
            <a:r>
              <a:rPr b="1" lang="en-US" sz="1800" spc="-7" strike="noStrike">
                <a:solidFill>
                  <a:srgbClr val="000000"/>
                </a:solidFill>
                <a:latin typeface="Times New Roman"/>
                <a:ea typeface="MS Gothic"/>
              </a:rPr>
              <a:t>Adjourn:</a:t>
            </a:r>
            <a:endParaRPr b="0" lang="sv-SE" sz="18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Any objection to adjourn? </a:t>
            </a:r>
            <a:endParaRPr b="0" lang="sv-SE" sz="1600" spc="-1" strike="noStrike">
              <a:latin typeface="Arial"/>
            </a:endParaRPr>
          </a:p>
          <a:p>
            <a:pPr lvl="1" marL="630360" indent="-230040" algn="just">
              <a:lnSpc>
                <a:spcPct val="100000"/>
              </a:lnSpc>
              <a:spcBef>
                <a:spcPts val="499"/>
              </a:spcBef>
              <a:buClr>
                <a:srgbClr val="000000"/>
              </a:buClr>
              <a:buFont typeface="Times New Roman"/>
              <a:buChar char="•"/>
              <a:tabLst>
                <a:tab algn="l" pos="230040"/>
              </a:tabLst>
            </a:pPr>
            <a:r>
              <a:rPr b="0" lang="en-US" sz="1600" spc="-7" strike="noStrike">
                <a:solidFill>
                  <a:srgbClr val="000000"/>
                </a:solidFill>
                <a:latin typeface="Times New Roman"/>
                <a:ea typeface="MS Gothic"/>
              </a:rPr>
              <a:t>Adjourned at </a:t>
            </a:r>
            <a:endParaRPr b="0" lang="sv-SE" sz="1600" spc="-1" strike="noStrike">
              <a:latin typeface="Arial"/>
            </a:endParaRPr>
          </a:p>
        </p:txBody>
      </p:sp>
      <p:sp>
        <p:nvSpPr>
          <p:cNvPr id="152"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7" name="PlaceHolder 1"/>
          <p:cNvSpPr>
            <a:spLocks noGrp="1"/>
          </p:cNvSpPr>
          <p:nvPr>
            <p:ph type="dt"/>
          </p:nvPr>
        </p:nvSpPr>
        <p:spPr>
          <a:xfrm>
            <a:off x="912960" y="333360"/>
            <a:ext cx="221040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98" name="PlaceHolder 2"/>
          <p:cNvSpPr>
            <a:spLocks noGrp="1"/>
          </p:cNvSpPr>
          <p:nvPr>
            <p:ph type="title"/>
          </p:nvPr>
        </p:nvSpPr>
        <p:spPr>
          <a:xfrm>
            <a:off x="990720" y="606600"/>
            <a:ext cx="10366200" cy="88956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Meeting called to order</a:t>
            </a:r>
            <a:endParaRPr b="0" lang="sv-SE" sz="2800" spc="-1" strike="noStrike">
              <a:latin typeface="Arial"/>
            </a:endParaRPr>
          </a:p>
        </p:txBody>
      </p:sp>
      <p:sp>
        <p:nvSpPr>
          <p:cNvPr id="99" name="PlaceHolder 3"/>
          <p:cNvSpPr>
            <a:spLocks noGrp="1"/>
          </p:cNvSpPr>
          <p:nvPr>
            <p:ph type="sldNum"/>
          </p:nvPr>
        </p:nvSpPr>
        <p:spPr>
          <a:xfrm>
            <a:off x="5643000" y="6475320"/>
            <a:ext cx="90900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44C5E277-9736-440E-A507-4823D8C87D15}"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00" name="Rectangle 4"/>
          <p:cNvSpPr/>
          <p:nvPr/>
        </p:nvSpPr>
        <p:spPr>
          <a:xfrm>
            <a:off x="914400" y="1676520"/>
            <a:ext cx="10514520" cy="466056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buClr>
                <a:srgbClr val="000000"/>
              </a:buClr>
              <a:buFont typeface="Arial"/>
              <a:buChar char="•"/>
            </a:pPr>
            <a:r>
              <a:rPr b="1" lang="en-US" sz="1800" spc="-1" strike="noStrike">
                <a:solidFill>
                  <a:srgbClr val="000000"/>
                </a:solidFill>
                <a:latin typeface="Times New Roman"/>
                <a:ea typeface="MS Gothic"/>
              </a:rPr>
              <a:t>Ad-hoc Leader:</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300"/>
              </a:spcBef>
              <a:buClr>
                <a:srgbClr val="000000"/>
              </a:buClr>
              <a:buFont typeface="Arial"/>
              <a:buChar char="•"/>
            </a:pPr>
            <a:r>
              <a:rPr b="0" lang="en-US" sz="1600" spc="-1" strike="noStrike">
                <a:solidFill>
                  <a:srgbClr val="000000"/>
                </a:solidFill>
                <a:latin typeface="Times New Roman"/>
                <a:ea typeface="MS Gothic"/>
              </a:rPr>
              <a:t>  </a:t>
            </a:r>
            <a:r>
              <a:rPr b="0" lang="en-US" sz="1600" spc="-1" strike="noStrike">
                <a:solidFill>
                  <a:srgbClr val="000000"/>
                </a:solidFill>
                <a:latin typeface="Times New Roman"/>
                <a:ea typeface="MS Gothic"/>
              </a:rPr>
              <a:t>Chair:  Amelia Andersdotter (Comcast)</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Attendance:</a:t>
            </a:r>
            <a:endParaRPr b="0" lang="sv-SE" sz="1800" spc="-1" strike="noStrike">
              <a:latin typeface="Arial"/>
            </a:endParaRPr>
          </a:p>
          <a:p>
            <a:pPr lvl="1" marL="432000" indent="-216000">
              <a:lnSpc>
                <a:spcPct val="100000"/>
              </a:lnSpc>
              <a:spcBef>
                <a:spcPts val="1800"/>
              </a:spcBef>
              <a:buClr>
                <a:srgbClr val="000000"/>
              </a:buClr>
              <a:buSzPct val="45000"/>
              <a:buFont typeface="Wingdings" charset="2"/>
              <a:buChar char=""/>
            </a:pPr>
            <a:r>
              <a:rPr b="0" lang="en-US" sz="1600" spc="-1" strike="noStrike">
                <a:solidFill>
                  <a:srgbClr val="000000"/>
                </a:solidFill>
                <a:latin typeface="Times New Roman"/>
                <a:ea typeface="MS Gothic"/>
              </a:rPr>
              <a:t>Stuart Kerry (OK-Brit)</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Secretary</a:t>
            </a:r>
            <a:endParaRPr b="0" lang="sv-SE" sz="1800" spc="-1" strike="noStrike">
              <a:latin typeface="Arial"/>
            </a:endParaRPr>
          </a:p>
          <a:p>
            <a:pPr>
              <a:lnSpc>
                <a:spcPct val="100000"/>
              </a:lnSpc>
              <a:spcBef>
                <a:spcPts val="1800"/>
              </a:spcBef>
              <a:buNone/>
            </a:pPr>
            <a:endParaRPr b="0" lang="sv-SE" sz="1800" spc="-1" strike="noStrike">
              <a:latin typeface="Arial"/>
            </a:endParaRPr>
          </a:p>
        </p:txBody>
      </p:sp>
      <p:sp>
        <p:nvSpPr>
          <p:cNvPr id="101"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2" name="PlaceHolder 1"/>
          <p:cNvSpPr>
            <a:spLocks noGrp="1"/>
          </p:cNvSpPr>
          <p:nvPr>
            <p:ph type="dt"/>
          </p:nvPr>
        </p:nvSpPr>
        <p:spPr>
          <a:xfrm>
            <a:off x="914400" y="336600"/>
            <a:ext cx="221040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03" name="PlaceHolder 2"/>
          <p:cNvSpPr>
            <a:spLocks noGrp="1"/>
          </p:cNvSpPr>
          <p:nvPr>
            <p:ph type="title"/>
          </p:nvPr>
        </p:nvSpPr>
        <p:spPr>
          <a:xfrm>
            <a:off x="990720" y="606600"/>
            <a:ext cx="10366200" cy="88956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IEEE 802 required notices</a:t>
            </a:r>
            <a:endParaRPr b="0" lang="sv-SE" sz="2800" spc="-1" strike="noStrike">
              <a:latin typeface="Arial"/>
            </a:endParaRPr>
          </a:p>
        </p:txBody>
      </p:sp>
      <p:sp>
        <p:nvSpPr>
          <p:cNvPr id="104" name="PlaceHolder 3"/>
          <p:cNvSpPr>
            <a:spLocks noGrp="1"/>
          </p:cNvSpPr>
          <p:nvPr>
            <p:ph type="sldNum"/>
          </p:nvPr>
        </p:nvSpPr>
        <p:spPr>
          <a:xfrm>
            <a:off x="5643000" y="6475320"/>
            <a:ext cx="90900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517CD335-C451-46AB-89C9-7B976644C20F}"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05" name="Rectangle 4"/>
          <p:cNvSpPr/>
          <p:nvPr/>
        </p:nvSpPr>
        <p:spPr>
          <a:xfrm>
            <a:off x="914400" y="1600200"/>
            <a:ext cx="10514520" cy="466056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spcBef>
                <a:spcPts val="601"/>
              </a:spcBef>
              <a:buClr>
                <a:srgbClr val="000000"/>
              </a:buClr>
              <a:buFont typeface="Arial"/>
              <a:buChar char="•"/>
            </a:pPr>
            <a:r>
              <a:rPr b="1" lang="en-US" sz="1800" spc="-1" strike="noStrike">
                <a:solidFill>
                  <a:srgbClr val="000000"/>
                </a:solidFill>
                <a:latin typeface="Times New Roman"/>
                <a:ea typeface="MS Gothic"/>
              </a:rPr>
              <a:t>Affiliation:  </a:t>
            </a:r>
            <a:r>
              <a:rPr b="1" lang="en-US" sz="1800" spc="-1" strike="noStrike" u="sng">
                <a:solidFill>
                  <a:srgbClr val="3333cc"/>
                </a:solidFill>
                <a:uFillTx/>
                <a:latin typeface="Times New Roman"/>
                <a:ea typeface="MS Gothic"/>
                <a:hlinkClick r:id="rId1"/>
              </a:rPr>
              <a:t>https://standards.ieee.org/faqs/affiliation/</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601"/>
              </a:spcBef>
              <a:buClr>
                <a:srgbClr val="000000"/>
              </a:buClr>
              <a:buFont typeface="Arial"/>
              <a:buChar char="•"/>
            </a:pPr>
            <a:r>
              <a:rPr b="0" i="1" lang="en-US" sz="1600" spc="-1" strike="noStrike">
                <a:solidFill>
                  <a:srgbClr val="000000"/>
                </a:solidFill>
                <a:latin typeface="Times New Roman"/>
                <a:ea typeface="MS Gothic"/>
              </a:rPr>
              <a:t>  </a:t>
            </a:r>
            <a:r>
              <a:rPr b="0" i="1" lang="en-US" sz="1600" spc="-1" strike="noStrike">
                <a:solidFill>
                  <a:srgbClr val="ff0000"/>
                </a:solidFill>
                <a:latin typeface="Times New Roman"/>
                <a:ea typeface="MS Gothic"/>
              </a:rPr>
              <a:t>Be sure to announce your name, affiliation, employer, and clients the first time you speak</a:t>
            </a:r>
            <a:r>
              <a:rPr b="0" i="1" lang="en-US" sz="1600" spc="-1" strike="noStrike">
                <a:solidFill>
                  <a:srgbClr val="000000"/>
                </a:solidFill>
                <a:latin typeface="Times New Roman"/>
                <a:ea typeface="MS Gothic"/>
              </a:rPr>
              <a:t>. </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Anti-Trust:  </a:t>
            </a:r>
            <a:r>
              <a:rPr b="1" lang="en-US" sz="1800" spc="-1" strike="noStrike" u="sng">
                <a:solidFill>
                  <a:srgbClr val="3333cc"/>
                </a:solidFill>
                <a:uFillTx/>
                <a:latin typeface="Times New Roman"/>
                <a:ea typeface="MS Gothic"/>
                <a:hlinkClick r:id="rId2"/>
              </a:rPr>
              <a:t>https://standards.ieee.org/wp-content/uploads/2022/02/antitrust.pdf</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IEEE 802 WG Policies and Procedures:  </a:t>
            </a:r>
            <a:r>
              <a:rPr b="1" lang="en-US" sz="1800" spc="-1" strike="noStrike" u="sng">
                <a:solidFill>
                  <a:srgbClr val="3333cc"/>
                </a:solidFill>
                <a:uFillTx/>
                <a:latin typeface="Times New Roman"/>
                <a:ea typeface="MS Gothic"/>
                <a:hlinkClick r:id="rId3"/>
              </a:rPr>
              <a:t>http://www.ieee802.org/devdocs.shtml</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Patent &amp; administration:  </a:t>
            </a:r>
            <a:r>
              <a:rPr b="1" lang="en-US" sz="1800" spc="-1" strike="noStrike" u="sng">
                <a:solidFill>
                  <a:srgbClr val="3333cc"/>
                </a:solidFill>
                <a:uFillTx/>
                <a:latin typeface="Times New Roman"/>
                <a:ea typeface="MS Gothic"/>
                <a:hlinkClick r:id="rId4"/>
              </a:rPr>
              <a:t>https://standards.ieee.org/about/sasb/patcom/materials.html</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Copyright notice:  </a:t>
            </a:r>
            <a:r>
              <a:rPr b="1" lang="en-US" sz="1800" spc="-1" strike="noStrike" u="sng">
                <a:solidFill>
                  <a:srgbClr val="3333cc"/>
                </a:solidFill>
                <a:uFillTx/>
                <a:latin typeface="Times New Roman"/>
                <a:ea typeface="MS Gothic"/>
                <a:hlinkClick r:id="rId5"/>
              </a:rPr>
              <a:t>https://standards.ieee.org/faqs/copyrights/#1</a:t>
            </a:r>
            <a:r>
              <a:rPr b="1" lang="en-US" sz="1800" spc="-1" strike="noStrike">
                <a:solidFill>
                  <a:srgbClr val="000000"/>
                </a:solidFill>
                <a:latin typeface="Times New Roman"/>
                <a:ea typeface="MS Gothic"/>
              </a:rPr>
              <a:t> </a:t>
            </a:r>
            <a:endParaRPr b="0" lang="sv-SE" sz="1800" spc="-1" strike="noStrike">
              <a:latin typeface="Arial"/>
            </a:endParaRPr>
          </a:p>
          <a:p>
            <a:pPr marL="285840" indent="-285840">
              <a:lnSpc>
                <a:spcPct val="100000"/>
              </a:lnSpc>
              <a:spcBef>
                <a:spcPts val="601"/>
              </a:spcBef>
              <a:buClr>
                <a:srgbClr val="000000"/>
              </a:buClr>
              <a:buFont typeface="Arial"/>
              <a:buChar char="•"/>
            </a:pPr>
            <a:r>
              <a:rPr b="0" i="1" lang="en-US" sz="1600" spc="-1" strike="noStrike">
                <a:solidFill>
                  <a:srgbClr val="000000"/>
                </a:solidFill>
                <a:latin typeface="Times New Roman"/>
                <a:ea typeface="MS Gothic"/>
              </a:rPr>
              <a:t>  </a:t>
            </a:r>
            <a:r>
              <a:rPr b="0" i="1" lang="en-US" sz="1600" spc="-1" strike="noStrike">
                <a:solidFill>
                  <a:srgbClr val="000000"/>
                </a:solidFill>
                <a:latin typeface="Times New Roman"/>
                <a:ea typeface="MS Gothic"/>
              </a:rPr>
              <a:t>Call for essential patents &amp; copyright notice: the RR-TAG does not do standards, though all should be aware.</a:t>
            </a:r>
            <a:endParaRPr b="0" lang="sv-SE" sz="1600" spc="-1" strike="noStrike">
              <a:latin typeface="Arial"/>
            </a:endParaRPr>
          </a:p>
          <a:p>
            <a:pPr marL="285840" indent="-285840">
              <a:lnSpc>
                <a:spcPct val="100000"/>
              </a:lnSpc>
              <a:spcBef>
                <a:spcPts val="1800"/>
              </a:spcBef>
              <a:buClr>
                <a:srgbClr val="000000"/>
              </a:buClr>
              <a:buFont typeface="Arial"/>
              <a:buChar char="•"/>
            </a:pPr>
            <a:r>
              <a:rPr b="1" lang="en-US" sz="1800" spc="-1" strike="noStrike">
                <a:solidFill>
                  <a:srgbClr val="000000"/>
                </a:solidFill>
                <a:latin typeface="Times New Roman"/>
                <a:ea typeface="MS Gothic"/>
              </a:rPr>
              <a:t>IEEE SA Standards Board Operations Manual:  </a:t>
            </a:r>
            <a:r>
              <a:rPr b="1" lang="en-US" sz="1800" spc="-1" strike="noStrike" u="sng">
                <a:solidFill>
                  <a:srgbClr val="3333cc"/>
                </a:solidFill>
                <a:uFillTx/>
                <a:latin typeface="Times New Roman"/>
                <a:ea typeface="MS Gothic"/>
                <a:hlinkClick r:id="rId6"/>
              </a:rPr>
              <a:t>https://standards.ieee.org/about/policies/opman/</a:t>
            </a:r>
            <a:r>
              <a:rPr b="1" lang="en-US" sz="1800" spc="-1" strike="noStrike">
                <a:solidFill>
                  <a:srgbClr val="000000"/>
                </a:solidFill>
                <a:latin typeface="Times New Roman"/>
                <a:ea typeface="MS Gothic"/>
              </a:rPr>
              <a:t> </a:t>
            </a:r>
            <a:endParaRPr b="0" lang="sv-SE" sz="1800" spc="-1" strike="noStrike">
              <a:latin typeface="Arial"/>
            </a:endParaRPr>
          </a:p>
          <a:p>
            <a:pPr>
              <a:lnSpc>
                <a:spcPct val="100000"/>
              </a:lnSpc>
              <a:buNone/>
            </a:pPr>
            <a:endParaRPr b="0" lang="sv-SE" sz="1800" spc="-1" strike="noStrike">
              <a:latin typeface="Arial"/>
            </a:endParaRPr>
          </a:p>
        </p:txBody>
      </p:sp>
      <p:sp>
        <p:nvSpPr>
          <p:cNvPr id="106"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7" name="PlaceHolder 1"/>
          <p:cNvSpPr>
            <a:spLocks noGrp="1"/>
          </p:cNvSpPr>
          <p:nvPr>
            <p:ph type="dt"/>
          </p:nvPr>
        </p:nvSpPr>
        <p:spPr>
          <a:xfrm>
            <a:off x="914400" y="336600"/>
            <a:ext cx="221040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08" name="PlaceHolder 2"/>
          <p:cNvSpPr>
            <a:spLocks noGrp="1"/>
          </p:cNvSpPr>
          <p:nvPr>
            <p:ph type="title"/>
          </p:nvPr>
        </p:nvSpPr>
        <p:spPr>
          <a:xfrm>
            <a:off x="990720" y="606600"/>
            <a:ext cx="10366200" cy="889560"/>
          </a:xfrm>
          <a:prstGeom prst="rect">
            <a:avLst/>
          </a:prstGeom>
          <a:noFill/>
          <a:ln w="9360">
            <a:noFill/>
          </a:ln>
        </p:spPr>
        <p:txBody>
          <a:bodyPr numCol="1" spcCol="0" lIns="0" rIns="0" tIns="0" bIns="0" anchor="ctr">
            <a:noAutofit/>
          </a:bodyPr>
          <a:p>
            <a:pPr algn="ctr">
              <a:lnSpc>
                <a:spcPct val="100000"/>
              </a:lnSpc>
              <a:buNone/>
            </a:pPr>
            <a:r>
              <a:rPr b="1" lang="en-US" sz="2800" spc="-1" strike="noStrike">
                <a:solidFill>
                  <a:srgbClr val="0070c0"/>
                </a:solidFill>
                <a:latin typeface="Times New Roman"/>
                <a:ea typeface="MS Gothic"/>
              </a:rPr>
              <a:t>Other Guidelines for IEEE WG Meetings</a:t>
            </a:r>
            <a:endParaRPr b="0" lang="sv-SE" sz="2800" spc="-1" strike="noStrike">
              <a:latin typeface="Arial"/>
            </a:endParaRPr>
          </a:p>
        </p:txBody>
      </p:sp>
      <p:sp>
        <p:nvSpPr>
          <p:cNvPr id="109" name="PlaceHolder 3"/>
          <p:cNvSpPr>
            <a:spLocks noGrp="1"/>
          </p:cNvSpPr>
          <p:nvPr>
            <p:ph type="sldNum"/>
          </p:nvPr>
        </p:nvSpPr>
        <p:spPr>
          <a:xfrm>
            <a:off x="5643000" y="6475320"/>
            <a:ext cx="90900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Gothic"/>
              </a:rPr>
              <a:t>Slide </a:t>
            </a:r>
            <a:fld id="{2E110107-9E78-4284-929F-DF961D73E9CC}" type="slidenum">
              <a:rPr b="0" lang="en-US" sz="1200" spc="-1" strike="noStrike">
                <a:solidFill>
                  <a:srgbClr val="000000"/>
                </a:solidFill>
                <a:latin typeface="Times New Roman"/>
                <a:ea typeface="MS Gothic"/>
              </a:rPr>
              <a:t>&lt;nummer&gt;</a:t>
            </a:fld>
            <a:endParaRPr b="0" lang="sv-SE" sz="1200" spc="-1" strike="noStrike">
              <a:latin typeface="Times New Roman"/>
            </a:endParaRPr>
          </a:p>
        </p:txBody>
      </p:sp>
      <p:sp>
        <p:nvSpPr>
          <p:cNvPr id="110" name="Rectangle 4"/>
          <p:cNvSpPr/>
          <p:nvPr/>
        </p:nvSpPr>
        <p:spPr>
          <a:xfrm>
            <a:off x="914400" y="1676520"/>
            <a:ext cx="10366200" cy="4660560"/>
          </a:xfrm>
          <a:prstGeom prst="rect">
            <a:avLst/>
          </a:prstGeom>
          <a:noFill/>
          <a:ln w="9525">
            <a:noFill/>
          </a:ln>
        </p:spPr>
        <p:style>
          <a:lnRef idx="0"/>
          <a:fillRef idx="0"/>
          <a:effectRef idx="0"/>
          <a:fontRef idx="minor"/>
        </p:style>
        <p:txBody>
          <a:bodyPr lIns="90000" rIns="90000" tIns="45000" bIns="45000" anchor="t">
            <a:noAutofit/>
          </a:bodyPr>
          <a:p>
            <a:pPr>
              <a:lnSpc>
                <a:spcPct val="80000"/>
              </a:lnSpc>
              <a:spcBef>
                <a:spcPts val="159"/>
              </a:spcBef>
              <a:buNone/>
            </a:pPr>
            <a:endParaRPr b="0" lang="sv-SE" sz="1800" spc="-1" strike="noStrike">
              <a:latin typeface="Arial"/>
            </a:endParaRPr>
          </a:p>
          <a:p>
            <a:pPr>
              <a:lnSpc>
                <a:spcPct val="100000"/>
              </a:lnSpc>
              <a:buNone/>
            </a:pPr>
            <a:endParaRPr b="0" lang="sv-SE" sz="1800" spc="-1" strike="noStrike">
              <a:latin typeface="Arial"/>
            </a:endParaRPr>
          </a:p>
          <a:p>
            <a:pPr marL="285840" indent="-285840">
              <a:lnSpc>
                <a:spcPct val="100000"/>
              </a:lnSpc>
              <a:buClr>
                <a:srgbClr val="000000"/>
              </a:buClr>
              <a:buFont typeface="Arial"/>
              <a:buChar char="•"/>
            </a:pPr>
            <a:r>
              <a:rPr b="1" lang="en-US" sz="1800" spc="-1" strike="noStrike">
                <a:solidFill>
                  <a:srgbClr val="000000"/>
                </a:solidFill>
                <a:latin typeface="Times New Roman"/>
                <a:ea typeface="MS Gothic"/>
              </a:rPr>
              <a:t>All IEEE SA standards meetings shall be conducted in compliance with all applicable laws, including antitrust and competition laws. </a:t>
            </a:r>
            <a:endParaRPr b="0" lang="sv-SE" sz="18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the interpretation, validity, or essentiality of patents/patent claims. </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specific license rates, terms, or conditions.</a:t>
            </a:r>
            <a:endParaRPr b="0" lang="sv-SE" sz="1600" spc="-1" strike="noStrike">
              <a:latin typeface="Arial"/>
            </a:endParaRPr>
          </a:p>
          <a:p>
            <a:pPr lvl="2" marL="1143000" indent="-228600">
              <a:lnSpc>
                <a:spcPct val="125000"/>
              </a:lnSpc>
              <a:buClr>
                <a:srgbClr val="000000"/>
              </a:buClr>
              <a:buFont typeface="Arial"/>
              <a:buChar char="•"/>
            </a:pPr>
            <a:r>
              <a:rPr b="0" lang="en-US" sz="1600" spc="-1" strike="noStrike">
                <a:solidFill>
                  <a:srgbClr val="000000"/>
                </a:solidFill>
                <a:latin typeface="Times New Roman"/>
                <a:ea typeface="MS Gothic"/>
              </a:rPr>
              <a:t>Relative costs of different technical approaches that include relative costs of patent licensing terms may be discussed in standards development meetings. </a:t>
            </a:r>
            <a:endParaRPr b="0" lang="sv-SE" sz="1600" spc="-1" strike="noStrike">
              <a:latin typeface="Arial"/>
            </a:endParaRPr>
          </a:p>
          <a:p>
            <a:pPr lvl="3" marL="1600200" indent="-228600">
              <a:lnSpc>
                <a:spcPct val="125000"/>
              </a:lnSpc>
              <a:buClr>
                <a:srgbClr val="000000"/>
              </a:buClr>
              <a:buFont typeface="Arial"/>
              <a:buChar char="•"/>
            </a:pPr>
            <a:r>
              <a:rPr b="1" lang="en-GB" sz="1600" spc="-1" strike="noStrike">
                <a:solidFill>
                  <a:srgbClr val="000000"/>
                </a:solidFill>
                <a:latin typeface="Times New Roman"/>
                <a:ea typeface="MS Gothic"/>
              </a:rPr>
              <a:t>Technical considerations remain the primary focus</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or engage in the fixing of product prices, allocation of customers, or division of sales markets.</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discuss the status or substance of ongoing or threatened litigation.</a:t>
            </a:r>
            <a:endParaRPr b="0" lang="sv-SE" sz="1600" spc="-1" strike="noStrike">
              <a:latin typeface="Arial"/>
            </a:endParaRPr>
          </a:p>
          <a:p>
            <a:pPr lvl="1" marL="743040" indent="-285840">
              <a:lnSpc>
                <a:spcPct val="125000"/>
              </a:lnSpc>
              <a:buClr>
                <a:srgbClr val="000000"/>
              </a:buClr>
              <a:buFont typeface="Arial"/>
              <a:buChar char="•"/>
            </a:pPr>
            <a:r>
              <a:rPr b="1" lang="en-US" sz="1600" spc="-1" strike="noStrike">
                <a:solidFill>
                  <a:srgbClr val="000000"/>
                </a:solidFill>
                <a:latin typeface="Times New Roman"/>
                <a:ea typeface="MS Gothic"/>
              </a:rPr>
              <a:t>Don't be silent if inappropriate topics are discussed. </a:t>
            </a:r>
            <a:r>
              <a:rPr b="1" lang="en-US" sz="1600" spc="-1" strike="noStrike" u="sng">
                <a:solidFill>
                  <a:srgbClr val="000000"/>
                </a:solidFill>
                <a:uFillTx/>
                <a:latin typeface="Times New Roman"/>
                <a:ea typeface="MS Gothic"/>
              </a:rPr>
              <a:t>Formally object to the discussion immediately.</a:t>
            </a:r>
            <a:endParaRPr b="0" lang="sv-SE" sz="1600" spc="-1" strike="noStrike">
              <a:latin typeface="Arial"/>
            </a:endParaRPr>
          </a:p>
          <a:p>
            <a:pPr algn="ctr">
              <a:lnSpc>
                <a:spcPct val="80000"/>
              </a:lnSpc>
              <a:buNone/>
            </a:pPr>
            <a:r>
              <a:rPr b="1" lang="en-US" sz="1800" spc="-1" strike="noStrike">
                <a:solidFill>
                  <a:srgbClr val="000000"/>
                </a:solidFill>
                <a:latin typeface="Times New Roman"/>
                <a:ea typeface="MS Gothic"/>
              </a:rPr>
              <a:t>---------------------------------------------------------------   </a:t>
            </a:r>
            <a:endParaRPr b="0" lang="sv-SE" sz="1800" spc="-1" strike="noStrike">
              <a:latin typeface="Arial"/>
            </a:endParaRPr>
          </a:p>
          <a:p>
            <a:pPr algn="ctr">
              <a:lnSpc>
                <a:spcPct val="80000"/>
              </a:lnSpc>
              <a:buNone/>
            </a:pPr>
            <a:r>
              <a:rPr b="1" lang="en-US" sz="1600" spc="-1" strike="noStrike">
                <a:solidFill>
                  <a:srgbClr val="000000"/>
                </a:solidFill>
                <a:latin typeface="Times New Roman"/>
                <a:ea typeface="MS Gothic"/>
              </a:rPr>
              <a:t>For more details, see </a:t>
            </a:r>
            <a:r>
              <a:rPr b="1" i="1" lang="en-US" sz="1600" spc="-1" strike="noStrike">
                <a:solidFill>
                  <a:srgbClr val="000000"/>
                </a:solidFill>
                <a:latin typeface="Times New Roman"/>
                <a:ea typeface="MS Gothic"/>
              </a:rPr>
              <a:t>IEEE SA Standards Board Operations Manual</a:t>
            </a:r>
            <a:r>
              <a:rPr b="1" lang="en-US" sz="1600" spc="-1" strike="noStrike">
                <a:solidFill>
                  <a:srgbClr val="000000"/>
                </a:solidFill>
                <a:latin typeface="Times New Roman"/>
                <a:ea typeface="MS Gothic"/>
              </a:rPr>
              <a:t>, clause 5.3.10 and </a:t>
            </a:r>
            <a:r>
              <a:rPr b="1" i="1" lang="en-US" sz="1600" spc="-1" strike="noStrike">
                <a:solidFill>
                  <a:srgbClr val="000000"/>
                </a:solidFill>
                <a:latin typeface="Times New Roman"/>
                <a:ea typeface="MS Gothic"/>
              </a:rPr>
              <a:t>Antitrust and Competition Policy: What You Need to Know </a:t>
            </a:r>
            <a:r>
              <a:rPr b="1" lang="en-US" sz="1600" spc="-1" strike="noStrike">
                <a:solidFill>
                  <a:srgbClr val="000000"/>
                </a:solidFill>
                <a:latin typeface="Times New Roman"/>
                <a:ea typeface="MS Gothic"/>
              </a:rPr>
              <a:t>at </a:t>
            </a:r>
            <a:r>
              <a:rPr b="1" lang="en-US" sz="1600" spc="-1" strike="noStrike" u="sng">
                <a:solidFill>
                  <a:srgbClr val="3333cc"/>
                </a:solidFill>
                <a:uFillTx/>
                <a:latin typeface="Times New Roman"/>
                <a:ea typeface="MS Gothic"/>
                <a:hlinkClick r:id="rId1"/>
              </a:rPr>
              <a:t>https://standards.ieee.org/wp-content/uploads/2022/02/antitrust.pdf</a:t>
            </a:r>
            <a:r>
              <a:rPr b="1" lang="en-US" sz="1600" spc="-1" strike="noStrike">
                <a:solidFill>
                  <a:srgbClr val="000000"/>
                </a:solidFill>
                <a:latin typeface="Times New Roman"/>
                <a:ea typeface="MS Gothic"/>
              </a:rPr>
              <a:t>   </a:t>
            </a:r>
            <a:endParaRPr b="0" lang="sv-SE" sz="1600" spc="-1" strike="noStrike">
              <a:latin typeface="Arial"/>
            </a:endParaRPr>
          </a:p>
          <a:p>
            <a:pPr algn="ctr">
              <a:lnSpc>
                <a:spcPct val="80000"/>
              </a:lnSpc>
              <a:buNone/>
            </a:pPr>
            <a:endParaRPr b="0" lang="sv-SE" sz="1600" spc="-1" strike="noStrike">
              <a:latin typeface="Arial"/>
            </a:endParaRPr>
          </a:p>
          <a:p>
            <a:pPr algn="ctr">
              <a:lnSpc>
                <a:spcPct val="80000"/>
              </a:lnSpc>
              <a:buNone/>
            </a:pPr>
            <a:r>
              <a:rPr b="1" lang="en-US" sz="1600" spc="-1" strike="noStrike">
                <a:solidFill>
                  <a:srgbClr val="000000"/>
                </a:solidFill>
                <a:latin typeface="Times New Roman"/>
                <a:ea typeface="MS Gothic"/>
              </a:rPr>
              <a:t>If you have questions, contact the IEEE SA Standards Board Patent Committee Administrator </a:t>
            </a:r>
            <a:endParaRPr b="0" lang="sv-SE" sz="1600" spc="-1" strike="noStrike">
              <a:latin typeface="Arial"/>
            </a:endParaRPr>
          </a:p>
          <a:p>
            <a:pPr algn="ctr">
              <a:lnSpc>
                <a:spcPct val="80000"/>
              </a:lnSpc>
              <a:buNone/>
            </a:pPr>
            <a:r>
              <a:rPr b="1" lang="en-US" sz="1600" spc="-1" strike="noStrike">
                <a:solidFill>
                  <a:srgbClr val="000000"/>
                </a:solidFill>
                <a:latin typeface="Times New Roman"/>
                <a:ea typeface="MS Gothic"/>
              </a:rPr>
              <a:t>at </a:t>
            </a:r>
            <a:r>
              <a:rPr b="1" lang="en-US" sz="1600" spc="-1" strike="noStrike" u="sng">
                <a:solidFill>
                  <a:srgbClr val="3333cc"/>
                </a:solidFill>
                <a:uFillTx/>
                <a:latin typeface="Times New Roman"/>
                <a:ea typeface="MS Gothic"/>
                <a:hlinkClick r:id="rId2"/>
              </a:rPr>
              <a:t>patcom@ieee.org</a:t>
            </a:r>
            <a:r>
              <a:rPr b="1" lang="en-US" sz="1600" spc="-1" strike="noStrike">
                <a:solidFill>
                  <a:srgbClr val="000000"/>
                </a:solidFill>
                <a:latin typeface="Times New Roman"/>
                <a:ea typeface="MS Gothic"/>
              </a:rPr>
              <a:t> </a:t>
            </a:r>
            <a:br/>
            <a:endParaRPr b="0" lang="sv-SE" sz="1600" spc="-1" strike="noStrike">
              <a:latin typeface="Arial"/>
            </a:endParaRPr>
          </a:p>
          <a:p>
            <a:pPr algn="ctr">
              <a:lnSpc>
                <a:spcPct val="80000"/>
              </a:lnSpc>
              <a:buNone/>
            </a:pPr>
            <a:endParaRPr b="0" lang="sv-SE" sz="1600" spc="-1" strike="noStrike">
              <a:latin typeface="Arial"/>
            </a:endParaRPr>
          </a:p>
          <a:p>
            <a:pPr algn="ctr">
              <a:lnSpc>
                <a:spcPct val="80000"/>
              </a:lnSpc>
              <a:buNone/>
            </a:pPr>
            <a:endParaRPr b="0" lang="sv-SE" sz="1600" spc="-1" strike="noStrike">
              <a:latin typeface="Arial"/>
            </a:endParaRPr>
          </a:p>
        </p:txBody>
      </p:sp>
      <p:sp>
        <p:nvSpPr>
          <p:cNvPr id="111"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2" name="PlaceHolder 1"/>
          <p:cNvSpPr>
            <a:spLocks noGrp="1"/>
          </p:cNvSpPr>
          <p:nvPr>
            <p:ph type="title"/>
          </p:nvPr>
        </p:nvSpPr>
        <p:spPr>
          <a:xfrm>
            <a:off x="914400" y="637920"/>
            <a:ext cx="10438200" cy="98784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Participant behavior in </a:t>
            </a:r>
            <a:r>
              <a:rPr b="1" lang="en-US" sz="2800" spc="-1" strike="noStrike">
                <a:solidFill>
                  <a:srgbClr val="0070c0"/>
                </a:solidFill>
                <a:latin typeface="Times New Roman"/>
                <a:ea typeface="MS Gothic"/>
              </a:rPr>
              <a:t>IEEE SA </a:t>
            </a:r>
            <a:r>
              <a:rPr b="1" lang="en-US" sz="2800" spc="-7" strike="noStrike">
                <a:solidFill>
                  <a:srgbClr val="0070c0"/>
                </a:solidFill>
                <a:latin typeface="Times New Roman"/>
                <a:ea typeface="MS Gothic"/>
              </a:rPr>
              <a:t>activities is guided by</a:t>
            </a:r>
            <a:br/>
            <a:r>
              <a:rPr b="1" lang="en-US" sz="2800" spc="-7" strike="noStrike">
                <a:solidFill>
                  <a:srgbClr val="0070c0"/>
                </a:solidFill>
                <a:latin typeface="Times New Roman"/>
                <a:ea typeface="MS Gothic"/>
              </a:rPr>
              <a:t> the IEEE Codes of Ethics &amp;</a:t>
            </a:r>
            <a:r>
              <a:rPr b="1" lang="en-US" sz="2800" spc="-41" strike="noStrike">
                <a:solidFill>
                  <a:srgbClr val="0070c0"/>
                </a:solidFill>
                <a:latin typeface="Times New Roman"/>
                <a:ea typeface="MS Gothic"/>
              </a:rPr>
              <a:t> </a:t>
            </a:r>
            <a:r>
              <a:rPr b="1" lang="en-US" sz="2800" spc="-7" strike="noStrike">
                <a:solidFill>
                  <a:srgbClr val="0070c0"/>
                </a:solidFill>
                <a:latin typeface="Times New Roman"/>
                <a:ea typeface="MS Gothic"/>
              </a:rPr>
              <a:t>Conduct</a:t>
            </a:r>
            <a:endParaRPr b="0" lang="sv-SE" sz="2800" spc="-1" strike="noStrike">
              <a:latin typeface="Arial"/>
            </a:endParaRPr>
          </a:p>
        </p:txBody>
      </p:sp>
      <p:sp>
        <p:nvSpPr>
          <p:cNvPr id="113" name="PlaceHolder 2"/>
          <p:cNvSpPr>
            <a:spLocks noGrp="1"/>
          </p:cNvSpPr>
          <p:nvPr>
            <p:ph/>
          </p:nvPr>
        </p:nvSpPr>
        <p:spPr>
          <a:xfrm>
            <a:off x="2208960" y="1066680"/>
            <a:ext cx="7769880" cy="4112280"/>
          </a:xfrm>
          <a:prstGeom prst="rect">
            <a:avLst/>
          </a:prstGeom>
          <a:noFill/>
          <a:ln w="9360">
            <a:noFill/>
          </a:ln>
        </p:spPr>
        <p:txBody>
          <a:bodyPr numCol="1" spcCol="0" lIns="92160" rIns="92160" tIns="46080" bIns="46080" anchor="t">
            <a:noAutofit/>
          </a:bodyPr>
          <a:p>
            <a:pPr marL="343080" indent="-343080">
              <a:lnSpc>
                <a:spcPct val="100000"/>
              </a:lnSpc>
              <a:spcBef>
                <a:spcPts val="601"/>
              </a:spcBef>
              <a:buNone/>
              <a:tabLst>
                <a:tab algn="l" pos="0"/>
              </a:tabLst>
            </a:pPr>
            <a:r>
              <a:rPr b="1" lang="en-US" sz="1800" spc="-1" strike="noStrike">
                <a:solidFill>
                  <a:srgbClr val="00664d"/>
                </a:solidFill>
                <a:latin typeface="Times New Roman"/>
                <a:ea typeface="MS Gothic"/>
              </a:rPr>
              <a:t> </a:t>
            </a:r>
            <a:endParaRPr b="0" lang="sv-SE" sz="1800" spc="-1" strike="noStrike">
              <a:latin typeface="Arial"/>
            </a:endParaRPr>
          </a:p>
          <a:p>
            <a:pPr marL="343080" indent="-343080">
              <a:lnSpc>
                <a:spcPct val="100000"/>
              </a:lnSpc>
              <a:spcBef>
                <a:spcPts val="601"/>
              </a:spcBef>
              <a:buNone/>
              <a:tabLst>
                <a:tab algn="l" pos="0"/>
              </a:tabLst>
            </a:pPr>
            <a:r>
              <a:rPr b="1" lang="en-US" sz="1800" spc="-1" strike="noStrike">
                <a:solidFill>
                  <a:srgbClr val="00664d"/>
                </a:solidFill>
                <a:latin typeface="Times New Roman"/>
                <a:ea typeface="MS Gothic"/>
              </a:rPr>
              <a:t> </a:t>
            </a:r>
            <a:endParaRPr b="0" lang="sv-SE" sz="1800" spc="-1" strike="noStrike">
              <a:latin typeface="Arial"/>
            </a:endParaRPr>
          </a:p>
          <a:p>
            <a:pPr marL="343080" indent="-343080">
              <a:lnSpc>
                <a:spcPct val="100000"/>
              </a:lnSpc>
              <a:spcBef>
                <a:spcPts val="601"/>
              </a:spcBef>
              <a:buNone/>
              <a:tabLst>
                <a:tab algn="l" pos="0"/>
              </a:tabLst>
            </a:pPr>
            <a:endParaRPr b="0" lang="sv-SE" sz="1800" spc="-1" strike="noStrike">
              <a:latin typeface="Arial"/>
            </a:endParaRPr>
          </a:p>
        </p:txBody>
      </p:sp>
      <p:sp>
        <p:nvSpPr>
          <p:cNvPr id="114" name="PlaceHolder 3"/>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8E806224-9BF6-4E2B-B671-1C3803966BD4}"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15" name="PlaceHolder 4"/>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16" name="Rectangle 6"/>
          <p:cNvSpPr/>
          <p:nvPr/>
        </p:nvSpPr>
        <p:spPr>
          <a:xfrm>
            <a:off x="914400" y="1905120"/>
            <a:ext cx="10438200" cy="3133440"/>
          </a:xfrm>
          <a:prstGeom prst="rect">
            <a:avLst/>
          </a:prstGeom>
          <a:noFill/>
          <a:ln w="0">
            <a:noFill/>
          </a:ln>
        </p:spPr>
        <p:style>
          <a:lnRef idx="0"/>
          <a:fillRef idx="0"/>
          <a:effectRef idx="0"/>
          <a:fontRef idx="minor"/>
        </p:style>
        <p:txBody>
          <a:bodyPr lIns="90000" rIns="90000" tIns="45000" bIns="45000" anchor="t">
            <a:spAutoFit/>
          </a:bodyPr>
          <a:p>
            <a:pPr marL="192960" indent="-180360">
              <a:lnSpc>
                <a:spcPct val="100000"/>
              </a:lnSpc>
              <a:buClr>
                <a:srgbClr val="000000"/>
              </a:buClr>
              <a:buFont typeface="Times New Roman"/>
              <a:buChar char="•"/>
              <a:tabLst>
                <a:tab algn="l" pos="193680"/>
              </a:tabLst>
            </a:pPr>
            <a:r>
              <a:rPr b="1" lang="en-US" sz="1800" spc="-7" strike="noStrike">
                <a:solidFill>
                  <a:srgbClr val="000000"/>
                </a:solidFill>
                <a:latin typeface="Times New Roman"/>
                <a:ea typeface="MS Gothic"/>
              </a:rPr>
              <a:t>All participants in IEEE SA activities are expected to adhere to the core principles underlying</a:t>
            </a:r>
            <a:r>
              <a:rPr b="1" lang="en-US" sz="1800" spc="-15" strike="noStrike">
                <a:solidFill>
                  <a:srgbClr val="000000"/>
                </a:solidFill>
                <a:latin typeface="Times New Roman"/>
                <a:ea typeface="MS Gothic"/>
              </a:rPr>
              <a:t> </a:t>
            </a:r>
            <a:r>
              <a:rPr b="1" lang="en-US" sz="1800" spc="-7" strike="noStrike">
                <a:solidFill>
                  <a:srgbClr val="000000"/>
                </a:solidFill>
                <a:latin typeface="Times New Roman"/>
                <a:ea typeface="MS Gothic"/>
              </a:rPr>
              <a:t>the:</a:t>
            </a:r>
            <a:endParaRPr b="0" lang="sv-SE" sz="1800" spc="-1" strike="noStrike">
              <a:latin typeface="Arial"/>
            </a:endParaRPr>
          </a:p>
          <a:p>
            <a:pPr lvl="1" marL="375120" indent="-181080">
              <a:lnSpc>
                <a:spcPct val="100000"/>
              </a:lnSpc>
              <a:spcBef>
                <a:spcPts val="479"/>
              </a:spcBef>
              <a:buClr>
                <a:srgbClr val="000000"/>
              </a:buClr>
              <a:buFont typeface="Times New Roman"/>
              <a:buChar char="–"/>
              <a:tabLst>
                <a:tab algn="l" pos="375840"/>
              </a:tabLst>
            </a:pPr>
            <a:r>
              <a:rPr b="0" lang="en-US" sz="1600" spc="-7" strike="noStrike" u="heavy">
                <a:solidFill>
                  <a:srgbClr val="3333cc"/>
                </a:solidFill>
                <a:uFillTx/>
                <a:latin typeface="Times New Roman"/>
                <a:ea typeface="MS Gothic"/>
                <a:hlinkClick r:id="rId1"/>
              </a:rPr>
              <a:t>IEEE Code of</a:t>
            </a:r>
            <a:r>
              <a:rPr b="0" lang="en-US" sz="1600" spc="-52" strike="noStrike" u="heavy">
                <a:solidFill>
                  <a:srgbClr val="3333cc"/>
                </a:solidFill>
                <a:uFillTx/>
                <a:latin typeface="Times New Roman"/>
                <a:ea typeface="MS Gothic"/>
                <a:hlinkClick r:id="rId2"/>
              </a:rPr>
              <a:t> </a:t>
            </a:r>
            <a:r>
              <a:rPr b="0" lang="en-US" sz="1600" spc="-7" strike="noStrike" u="heavy">
                <a:solidFill>
                  <a:srgbClr val="3333cc"/>
                </a:solidFill>
                <a:uFillTx/>
                <a:latin typeface="Times New Roman"/>
                <a:ea typeface="MS Gothic"/>
                <a:hlinkClick r:id="rId3"/>
              </a:rPr>
              <a:t>Ethics</a:t>
            </a:r>
            <a:endParaRPr b="0" lang="sv-SE" sz="1600" spc="-1" strike="noStrike">
              <a:latin typeface="Arial"/>
            </a:endParaRPr>
          </a:p>
          <a:p>
            <a:pPr lvl="1" marL="375120" indent="-181080">
              <a:lnSpc>
                <a:spcPct val="100000"/>
              </a:lnSpc>
              <a:spcBef>
                <a:spcPts val="476"/>
              </a:spcBef>
              <a:buClr>
                <a:srgbClr val="000000"/>
              </a:buClr>
              <a:buFont typeface="Times New Roman"/>
              <a:buChar char="–"/>
              <a:tabLst>
                <a:tab algn="l" pos="375840"/>
              </a:tabLst>
            </a:pPr>
            <a:r>
              <a:rPr b="0" lang="en-US" sz="1600" spc="-7" strike="noStrike" u="heavy">
                <a:solidFill>
                  <a:srgbClr val="3333cc"/>
                </a:solidFill>
                <a:uFillTx/>
                <a:latin typeface="Times New Roman"/>
                <a:ea typeface="MS Gothic"/>
                <a:hlinkClick r:id="rId4"/>
              </a:rPr>
              <a:t>IEEE Code of</a:t>
            </a:r>
            <a:r>
              <a:rPr b="0" lang="en-US" sz="1600" spc="-46" strike="noStrike" u="heavy">
                <a:solidFill>
                  <a:srgbClr val="3333cc"/>
                </a:solidFill>
                <a:uFillTx/>
                <a:latin typeface="Times New Roman"/>
                <a:ea typeface="MS Gothic"/>
                <a:hlinkClick r:id="rId5"/>
              </a:rPr>
              <a:t> </a:t>
            </a:r>
            <a:r>
              <a:rPr b="0" lang="en-US" sz="1600" spc="-7" strike="noStrike" u="heavy">
                <a:solidFill>
                  <a:srgbClr val="3333cc"/>
                </a:solidFill>
                <a:uFillTx/>
                <a:latin typeface="Times New Roman"/>
                <a:ea typeface="MS Gothic"/>
                <a:hlinkClick r:id="rId6"/>
              </a:rPr>
              <a:t>Conduct</a:t>
            </a:r>
            <a:endParaRPr b="0" lang="sv-SE" sz="1600" spc="-1" strike="noStrike">
              <a:latin typeface="Arial"/>
            </a:endParaRPr>
          </a:p>
          <a:p>
            <a:pPr marL="192960" indent="-18036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core principles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 IEEE Codes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Ethics </a:t>
            </a:r>
            <a:r>
              <a:rPr b="1" lang="en-US" sz="1800" spc="-1" strike="noStrike">
                <a:solidFill>
                  <a:srgbClr val="000000"/>
                </a:solidFill>
                <a:latin typeface="Times New Roman"/>
                <a:ea typeface="MS Gothic"/>
              </a:rPr>
              <a:t>&amp; </a:t>
            </a:r>
            <a:r>
              <a:rPr b="1" lang="en-US" sz="1800" spc="-7" strike="noStrike">
                <a:solidFill>
                  <a:srgbClr val="000000"/>
                </a:solidFill>
                <a:latin typeface="Times New Roman"/>
                <a:ea typeface="MS Gothic"/>
              </a:rPr>
              <a:t>Conduct are</a:t>
            </a:r>
            <a:r>
              <a:rPr b="1" lang="en-US" sz="1800" spc="66" strike="noStrike">
                <a:solidFill>
                  <a:srgbClr val="000000"/>
                </a:solidFill>
                <a:latin typeface="Times New Roman"/>
                <a:ea typeface="MS Gothic"/>
              </a:rPr>
              <a:t> </a:t>
            </a:r>
            <a:r>
              <a:rPr b="1" lang="en-US" sz="1800" spc="-7" strike="noStrike">
                <a:solidFill>
                  <a:srgbClr val="000000"/>
                </a:solidFill>
                <a:latin typeface="Times New Roman"/>
                <a:ea typeface="MS Gothic"/>
              </a:rPr>
              <a:t>to:</a:t>
            </a:r>
            <a:endParaRPr b="0" lang="sv-SE" sz="1800" spc="-1" strike="noStrike">
              <a:latin typeface="Arial"/>
            </a:endParaRPr>
          </a:p>
          <a:p>
            <a:pPr lvl="1" marL="375120" indent="-181080" algn="just">
              <a:lnSpc>
                <a:spcPct val="100000"/>
              </a:lnSpc>
              <a:spcBef>
                <a:spcPts val="479"/>
              </a:spcBef>
              <a:buClr>
                <a:srgbClr val="000000"/>
              </a:buClr>
              <a:buFont typeface="Arial"/>
              <a:buChar char="–"/>
              <a:tabLst>
                <a:tab algn="l" pos="375840"/>
              </a:tabLst>
            </a:pPr>
            <a:r>
              <a:rPr b="0" i="1" lang="en-US" sz="1600" spc="-7" strike="noStrike">
                <a:solidFill>
                  <a:srgbClr val="000000"/>
                </a:solidFill>
                <a:latin typeface="Times New Roman"/>
                <a:ea typeface="MS Gothic"/>
              </a:rPr>
              <a:t>Uphold the highest standards of integrity, responsible behavior, and ethical and professional</a:t>
            </a:r>
            <a:r>
              <a:rPr b="0" i="1" lang="en-US" sz="1600" spc="-60" strike="noStrike">
                <a:solidFill>
                  <a:srgbClr val="000000"/>
                </a:solidFill>
                <a:latin typeface="Times New Roman"/>
                <a:ea typeface="MS Gothic"/>
              </a:rPr>
              <a:t> </a:t>
            </a:r>
            <a:r>
              <a:rPr b="0" i="1" lang="en-US" sz="1600" spc="-7" strike="noStrike">
                <a:solidFill>
                  <a:srgbClr val="000000"/>
                </a:solidFill>
                <a:latin typeface="Times New Roman"/>
                <a:ea typeface="MS Gothic"/>
              </a:rPr>
              <a:t>conduct</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375840"/>
              </a:tabLst>
            </a:pPr>
            <a:r>
              <a:rPr b="0" i="1" lang="en-US" sz="1600" spc="-7" strike="noStrike">
                <a:solidFill>
                  <a:srgbClr val="000000"/>
                </a:solidFill>
                <a:latin typeface="Times New Roman"/>
                <a:ea typeface="MS Gothic"/>
              </a:rPr>
              <a:t>Treat people fairly and with respect, to not engage in harassment, discrimination, or retaliation, and to protect people's</a:t>
            </a:r>
            <a:r>
              <a:rPr b="0" i="1" lang="en-US" sz="1600" spc="77" strike="noStrike">
                <a:solidFill>
                  <a:srgbClr val="000000"/>
                </a:solidFill>
                <a:latin typeface="Times New Roman"/>
                <a:ea typeface="MS Gothic"/>
              </a:rPr>
              <a:t> </a:t>
            </a:r>
            <a:r>
              <a:rPr b="0" i="1" lang="en-US" sz="1600" spc="-7" strike="noStrike">
                <a:solidFill>
                  <a:srgbClr val="000000"/>
                </a:solidFill>
                <a:latin typeface="Times New Roman"/>
                <a:ea typeface="MS Gothic"/>
              </a:rPr>
              <a:t>privacy.</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375840"/>
              </a:tabLst>
            </a:pPr>
            <a:r>
              <a:rPr b="0" i="1" lang="en-US" sz="1600" spc="-7" strike="noStrike">
                <a:solidFill>
                  <a:srgbClr val="000000"/>
                </a:solidFill>
                <a:latin typeface="Times New Roman"/>
                <a:ea typeface="MS Gothic"/>
              </a:rPr>
              <a:t>Avoid injuring others, their property, reputation, or employment by false or malicious</a:t>
            </a:r>
            <a:r>
              <a:rPr b="0" i="1" lang="en-US" sz="1600" spc="-86" strike="noStrike">
                <a:solidFill>
                  <a:srgbClr val="000000"/>
                </a:solidFill>
                <a:latin typeface="Times New Roman"/>
                <a:ea typeface="MS Gothic"/>
              </a:rPr>
              <a:t> </a:t>
            </a:r>
            <a:r>
              <a:rPr b="0" i="1" lang="en-US" sz="1600" spc="-7" strike="noStrike">
                <a:solidFill>
                  <a:srgbClr val="000000"/>
                </a:solidFill>
                <a:latin typeface="Times New Roman"/>
                <a:ea typeface="MS Gothic"/>
              </a:rPr>
              <a:t>action</a:t>
            </a:r>
            <a:endParaRPr b="0" lang="sv-SE" sz="1600" spc="-1" strike="noStrike">
              <a:latin typeface="Arial"/>
            </a:endParaRPr>
          </a:p>
          <a:p>
            <a:pPr marL="192960" indent="-18036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a:t>
            </a:r>
            <a:r>
              <a:rPr b="1" lang="en-US" sz="1800" spc="-1" strike="noStrike">
                <a:solidFill>
                  <a:srgbClr val="000000"/>
                </a:solidFill>
                <a:latin typeface="Times New Roman"/>
                <a:ea typeface="MS Gothic"/>
              </a:rPr>
              <a:t>most </a:t>
            </a:r>
            <a:r>
              <a:rPr b="1" lang="en-US" sz="1800" spc="-7" strike="noStrike">
                <a:solidFill>
                  <a:srgbClr val="000000"/>
                </a:solidFill>
                <a:latin typeface="Times New Roman"/>
                <a:ea typeface="MS Gothic"/>
              </a:rPr>
              <a:t>recent versions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these Codes are available </a:t>
            </a:r>
            <a:r>
              <a:rPr b="1" lang="en-US" sz="1800" spc="-1" strike="noStrike">
                <a:solidFill>
                  <a:srgbClr val="000000"/>
                </a:solidFill>
                <a:latin typeface="Times New Roman"/>
                <a:ea typeface="MS Gothic"/>
              </a:rPr>
              <a:t>at </a:t>
            </a:r>
            <a:r>
              <a:rPr b="0" lang="en-US" sz="1600" spc="-7" strike="noStrike" u="heavy">
                <a:solidFill>
                  <a:srgbClr val="3333cc"/>
                </a:solidFill>
                <a:uFillTx/>
                <a:latin typeface="Times New Roman"/>
                <a:ea typeface="MS Gothic"/>
                <a:hlinkClick r:id="rId7"/>
              </a:rPr>
              <a:t>http://www.ieee.org/about/corporate/governance</a:t>
            </a:r>
            <a:r>
              <a:rPr b="0" lang="en-US" sz="1600" spc="-7" strike="noStrike" u="heavy">
                <a:solidFill>
                  <a:srgbClr val="0066ff"/>
                </a:solidFill>
                <a:uFillTx/>
                <a:latin typeface="Times New Roman"/>
                <a:ea typeface="MS Gothic"/>
              </a:rPr>
              <a:t> </a:t>
            </a:r>
            <a:endParaRPr b="0" lang="sv-SE" sz="1600" spc="-1" strike="noStrike">
              <a:latin typeface="Arial"/>
            </a:endParaRPr>
          </a:p>
        </p:txBody>
      </p:sp>
      <p:sp>
        <p:nvSpPr>
          <p:cNvPr id="117"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6.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18" name="PlaceHolder 1"/>
          <p:cNvSpPr>
            <a:spLocks noGrp="1"/>
          </p:cNvSpPr>
          <p:nvPr>
            <p:ph type="title"/>
          </p:nvPr>
        </p:nvSpPr>
        <p:spPr>
          <a:xfrm>
            <a:off x="990720" y="637920"/>
            <a:ext cx="10285920" cy="103752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Participants in the </a:t>
            </a:r>
            <a:r>
              <a:rPr b="1" lang="en-US" sz="2800" spc="-1" strike="noStrike">
                <a:solidFill>
                  <a:srgbClr val="0070c0"/>
                </a:solidFill>
                <a:latin typeface="Times New Roman"/>
                <a:ea typeface="MS Gothic"/>
              </a:rPr>
              <a:t>IEEE SA </a:t>
            </a:r>
            <a:r>
              <a:rPr b="1" lang="en-US" sz="2800" spc="-7" strike="noStrike">
                <a:solidFill>
                  <a:srgbClr val="0070c0"/>
                </a:solidFill>
                <a:latin typeface="Times New Roman"/>
                <a:ea typeface="MS Gothic"/>
              </a:rPr>
              <a:t>“</a:t>
            </a:r>
            <a:r>
              <a:rPr b="1" i="1" lang="en-US" sz="2800" spc="-7" strike="noStrike">
                <a:solidFill>
                  <a:srgbClr val="0070c0"/>
                </a:solidFill>
                <a:latin typeface="Times New Roman"/>
                <a:ea typeface="MS Gothic"/>
              </a:rPr>
              <a:t>individual process</a:t>
            </a:r>
            <a:r>
              <a:rPr b="1" lang="en-US" sz="2800" spc="-7" strike="noStrike">
                <a:solidFill>
                  <a:srgbClr val="0070c0"/>
                </a:solidFill>
                <a:latin typeface="Times New Roman"/>
                <a:ea typeface="MS Gothic"/>
              </a:rPr>
              <a:t>” </a:t>
            </a:r>
            <a:br/>
            <a:r>
              <a:rPr b="1" lang="en-US" sz="2800" spc="-7" strike="noStrike">
                <a:solidFill>
                  <a:srgbClr val="0070c0"/>
                </a:solidFill>
                <a:latin typeface="Times New Roman"/>
                <a:ea typeface="MS Gothic"/>
              </a:rPr>
              <a:t>shall act independently of others, including</a:t>
            </a:r>
            <a:r>
              <a:rPr b="1" lang="en-US" sz="2800" spc="-66" strike="noStrike">
                <a:solidFill>
                  <a:srgbClr val="0070c0"/>
                </a:solidFill>
                <a:latin typeface="Times New Roman"/>
                <a:ea typeface="MS Gothic"/>
              </a:rPr>
              <a:t> </a:t>
            </a:r>
            <a:r>
              <a:rPr b="1" lang="en-US" sz="2800" spc="-7" strike="noStrike">
                <a:solidFill>
                  <a:srgbClr val="0070c0"/>
                </a:solidFill>
                <a:latin typeface="Times New Roman"/>
                <a:ea typeface="MS Gothic"/>
              </a:rPr>
              <a:t>employers</a:t>
            </a:r>
            <a:endParaRPr b="0" lang="sv-SE" sz="2800" spc="-1" strike="noStrike">
              <a:latin typeface="Arial"/>
            </a:endParaRPr>
          </a:p>
        </p:txBody>
      </p:sp>
      <p:sp>
        <p:nvSpPr>
          <p:cNvPr id="119" name="PlaceHolder 2"/>
          <p:cNvSpPr>
            <a:spLocks noGrp="1"/>
          </p:cNvSpPr>
          <p:nvPr>
            <p:ph/>
          </p:nvPr>
        </p:nvSpPr>
        <p:spPr>
          <a:xfrm>
            <a:off x="914400" y="1906560"/>
            <a:ext cx="10474200" cy="411228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The </a:t>
            </a:r>
            <a:r>
              <a:rPr b="1" lang="en-US" sz="1800" spc="-7" strike="noStrike" u="heavy">
                <a:solidFill>
                  <a:srgbClr val="3333cc"/>
                </a:solidFill>
                <a:uFillTx/>
                <a:latin typeface="Times New Roman"/>
                <a:ea typeface="MS Gothic"/>
                <a:hlinkClick r:id="rId1"/>
              </a:rPr>
              <a:t>IEEE SA Standards Board Bylaws</a:t>
            </a:r>
            <a:r>
              <a:rPr b="0" lang="en-US" sz="1800" spc="-7" strike="noStrike">
                <a:solidFill>
                  <a:srgbClr val="0066ff"/>
                </a:solidFill>
                <a:latin typeface="Times New Roman"/>
                <a:ea typeface="MS Gothic"/>
              </a:rPr>
              <a:t> </a:t>
            </a:r>
            <a:r>
              <a:rPr b="1" lang="en-US" sz="1800" spc="-7" strike="noStrike">
                <a:solidFill>
                  <a:srgbClr val="000000"/>
                </a:solidFill>
                <a:latin typeface="Times New Roman"/>
                <a:ea typeface="MS Gothic"/>
              </a:rPr>
              <a:t>require that “</a:t>
            </a:r>
            <a:r>
              <a:rPr b="1" i="1" lang="en-US" sz="1800" spc="-7" strike="noStrike">
                <a:solidFill>
                  <a:srgbClr val="000000"/>
                </a:solidFill>
                <a:latin typeface="Times New Roman"/>
                <a:ea typeface="MS Gothic"/>
              </a:rPr>
              <a:t>participants in the IEEE standards development individual process shall </a:t>
            </a:r>
            <a:r>
              <a:rPr b="1" i="1" lang="en-US" sz="1800" spc="-1" strike="noStrike">
                <a:solidFill>
                  <a:srgbClr val="000000"/>
                </a:solidFill>
                <a:latin typeface="Times New Roman"/>
                <a:ea typeface="MS Gothic"/>
              </a:rPr>
              <a:t>act </a:t>
            </a:r>
            <a:r>
              <a:rPr b="1" i="1" lang="en-US" sz="1800" spc="-7" strike="noStrike">
                <a:solidFill>
                  <a:srgbClr val="000000"/>
                </a:solidFill>
                <a:latin typeface="Times New Roman"/>
                <a:ea typeface="MS Gothic"/>
              </a:rPr>
              <a:t>based on their qualifications and</a:t>
            </a:r>
            <a:r>
              <a:rPr b="1" i="1" lang="en-US" sz="1800" spc="-1" strike="noStrike">
                <a:solidFill>
                  <a:srgbClr val="000000"/>
                </a:solidFill>
                <a:latin typeface="Times New Roman"/>
                <a:ea typeface="MS Gothic"/>
              </a:rPr>
              <a:t> </a:t>
            </a:r>
            <a:r>
              <a:rPr b="1" i="1" lang="en-US" sz="1800" spc="-7" strike="noStrike">
                <a:solidFill>
                  <a:srgbClr val="000000"/>
                </a:solidFill>
                <a:latin typeface="Times New Roman"/>
                <a:ea typeface="MS Gothic"/>
              </a:rPr>
              <a:t>experience”</a:t>
            </a:r>
            <a:endParaRPr b="0" lang="sv-SE" sz="1800" spc="-1" strike="noStrike">
              <a:latin typeface="Arial"/>
            </a:endParaRPr>
          </a:p>
          <a:p>
            <a:pPr marL="192960" indent="-180360" algn="just">
              <a:lnSpc>
                <a:spcPct val="100000"/>
              </a:lnSpc>
              <a:spcBef>
                <a:spcPts val="1800"/>
              </a:spcBef>
              <a:buClr>
                <a:srgbClr val="000000"/>
              </a:buClr>
              <a:buFont typeface="Times New Roman"/>
              <a:buChar char="•"/>
              <a:tabLst>
                <a:tab algn="l" pos="230040"/>
              </a:tabLst>
            </a:pPr>
            <a:r>
              <a:rPr b="1" lang="en-US" sz="1800" spc="-7" strike="noStrike">
                <a:solidFill>
                  <a:srgbClr val="000000"/>
                </a:solidFill>
                <a:latin typeface="Times New Roman"/>
                <a:ea typeface="MS Gothic"/>
              </a:rPr>
              <a:t>This means</a:t>
            </a:r>
            <a:r>
              <a:rPr b="1" lang="en-US" sz="1800" spc="-21" strike="noStrike">
                <a:solidFill>
                  <a:srgbClr val="000000"/>
                </a:solidFill>
                <a:latin typeface="Times New Roman"/>
                <a:ea typeface="MS Gothic"/>
              </a:rPr>
              <a:t> </a:t>
            </a:r>
            <a:r>
              <a:rPr b="1" lang="en-US" sz="1800" spc="-7" strike="noStrike">
                <a:solidFill>
                  <a:srgbClr val="000000"/>
                </a:solidFill>
                <a:latin typeface="Times New Roman"/>
                <a:ea typeface="MS Gothic"/>
              </a:rPr>
              <a:t>participants:</a:t>
            </a:r>
            <a:endParaRPr b="0" lang="sv-SE" sz="1800" spc="-1" strike="noStrike">
              <a:latin typeface="Arial"/>
            </a:endParaRPr>
          </a:p>
          <a:p>
            <a:pPr lvl="1" marL="375120" indent="-181080" algn="just">
              <a:lnSpc>
                <a:spcPct val="100000"/>
              </a:lnSpc>
              <a:spcBef>
                <a:spcPts val="479"/>
              </a:spcBef>
              <a:buClr>
                <a:srgbClr val="000000"/>
              </a:buClr>
              <a:buFont typeface="Arial"/>
              <a:buChar char="–"/>
              <a:tabLst>
                <a:tab algn="l" pos="230040"/>
              </a:tabLst>
            </a:pPr>
            <a:r>
              <a:rPr b="1" i="1" lang="en-US" sz="1600" spc="-7" strike="noStrike">
                <a:solidFill>
                  <a:srgbClr val="00b050"/>
                </a:solidFill>
                <a:latin typeface="Times New Roman"/>
                <a:ea typeface="MS Gothic"/>
              </a:rPr>
              <a:t>Shall act </a:t>
            </a:r>
            <a:r>
              <a:rPr b="1" i="1" lang="en-US" sz="1600" spc="-1" strike="noStrike">
                <a:solidFill>
                  <a:srgbClr val="00b050"/>
                </a:solidFill>
                <a:latin typeface="Times New Roman"/>
                <a:ea typeface="MS Gothic"/>
              </a:rPr>
              <a:t>&amp; </a:t>
            </a:r>
            <a:r>
              <a:rPr b="1" i="1" lang="en-US" sz="1600" spc="-7" strike="noStrike">
                <a:solidFill>
                  <a:srgbClr val="00b050"/>
                </a:solidFill>
                <a:latin typeface="Times New Roman"/>
                <a:ea typeface="MS Gothic"/>
              </a:rPr>
              <a:t>vote </a:t>
            </a:r>
            <a:r>
              <a:rPr b="0" i="1" lang="en-US" sz="1600" spc="-7" strike="noStrike">
                <a:solidFill>
                  <a:srgbClr val="000000"/>
                </a:solidFill>
                <a:latin typeface="Times New Roman"/>
                <a:ea typeface="MS Gothic"/>
              </a:rPr>
              <a:t>based on their personal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independent opinions derived from their expertise, knowledge, and qualifications</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230040"/>
              </a:tabLst>
            </a:pPr>
            <a:r>
              <a:rPr b="1" i="1" lang="en-US" sz="1600" spc="-7" strike="noStrike">
                <a:solidFill>
                  <a:srgbClr val="ff0000"/>
                </a:solidFill>
                <a:latin typeface="Times New Roman"/>
                <a:ea typeface="MS Gothic"/>
              </a:rPr>
              <a:t>Shall not act or vote </a:t>
            </a:r>
            <a:r>
              <a:rPr b="0" i="1" lang="en-US" sz="1600" spc="-7" strike="noStrike">
                <a:solidFill>
                  <a:srgbClr val="000000"/>
                </a:solidFill>
                <a:latin typeface="Times New Roman"/>
                <a:ea typeface="MS Gothic"/>
              </a:rPr>
              <a:t>based on any obligation to or any direction from any other person or organization, including an employer or client, regardless of any external commitments, agreements, contracts, or</a:t>
            </a:r>
            <a:r>
              <a:rPr b="0" i="1" lang="en-US" sz="1600" spc="103" strike="noStrike">
                <a:solidFill>
                  <a:srgbClr val="000000"/>
                </a:solidFill>
                <a:latin typeface="Times New Roman"/>
                <a:ea typeface="MS Gothic"/>
              </a:rPr>
              <a:t> </a:t>
            </a:r>
            <a:r>
              <a:rPr b="0" i="1" lang="en-US" sz="1600" spc="-7" strike="noStrike">
                <a:solidFill>
                  <a:srgbClr val="000000"/>
                </a:solidFill>
                <a:latin typeface="Times New Roman"/>
                <a:ea typeface="MS Gothic"/>
              </a:rPr>
              <a:t>orders</a:t>
            </a:r>
            <a:endParaRPr b="0" lang="sv-SE" sz="1600" spc="-1" strike="noStrike">
              <a:latin typeface="Arial"/>
            </a:endParaRPr>
          </a:p>
          <a:p>
            <a:pPr lvl="1" marL="375120" indent="-181080" algn="just">
              <a:lnSpc>
                <a:spcPct val="100000"/>
              </a:lnSpc>
              <a:spcBef>
                <a:spcPts val="476"/>
              </a:spcBef>
              <a:buClr>
                <a:srgbClr val="000000"/>
              </a:buClr>
              <a:buFont typeface="Arial"/>
              <a:buChar char="–"/>
              <a:tabLst>
                <a:tab algn="l" pos="230040"/>
              </a:tabLst>
            </a:pPr>
            <a:r>
              <a:rPr b="1" i="1" lang="en-US" sz="1600" spc="-7" strike="noStrike">
                <a:solidFill>
                  <a:srgbClr val="ff0000"/>
                </a:solidFill>
                <a:latin typeface="Times New Roman"/>
                <a:ea typeface="MS Gothic"/>
              </a:rPr>
              <a:t>Shall not direct </a:t>
            </a:r>
            <a:r>
              <a:rPr b="0" i="1" lang="en-US" sz="1600" spc="-7" strike="noStrike">
                <a:solidFill>
                  <a:srgbClr val="000000"/>
                </a:solidFill>
                <a:latin typeface="Times New Roman"/>
                <a:ea typeface="MS Gothic"/>
              </a:rPr>
              <a:t>the actions or votes of other participants or retaliate against other participants for fulfilling their responsibility to act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vote based on their personal </a:t>
            </a:r>
            <a:r>
              <a:rPr b="0" i="1" lang="en-US" sz="1600" spc="-1" strike="noStrike">
                <a:solidFill>
                  <a:srgbClr val="000000"/>
                </a:solidFill>
                <a:latin typeface="Times New Roman"/>
                <a:ea typeface="MS Gothic"/>
              </a:rPr>
              <a:t>&amp; </a:t>
            </a:r>
            <a:r>
              <a:rPr b="0" i="1" lang="en-US" sz="1600" spc="-7" strike="noStrike">
                <a:solidFill>
                  <a:srgbClr val="000000"/>
                </a:solidFill>
                <a:latin typeface="Times New Roman"/>
                <a:ea typeface="MS Gothic"/>
              </a:rPr>
              <a:t>independently developed</a:t>
            </a:r>
            <a:r>
              <a:rPr b="0" i="1" lang="en-US" sz="1600" spc="-55" strike="noStrike">
                <a:solidFill>
                  <a:srgbClr val="000000"/>
                </a:solidFill>
                <a:latin typeface="Times New Roman"/>
                <a:ea typeface="MS Gothic"/>
              </a:rPr>
              <a:t> </a:t>
            </a:r>
            <a:r>
              <a:rPr b="0" i="1" lang="en-US" sz="1600" spc="-7" strike="noStrike">
                <a:solidFill>
                  <a:srgbClr val="000000"/>
                </a:solidFill>
                <a:latin typeface="Times New Roman"/>
                <a:ea typeface="MS Gothic"/>
              </a:rPr>
              <a:t>opinions</a:t>
            </a:r>
            <a:endParaRPr b="0" lang="sv-SE" sz="1600" spc="-1" strike="noStrike">
              <a:latin typeface="Arial"/>
            </a:endParaRPr>
          </a:p>
          <a:p>
            <a:pPr marL="192960" indent="-180360" algn="just">
              <a:lnSpc>
                <a:spcPct val="100000"/>
              </a:lnSpc>
              <a:spcBef>
                <a:spcPts val="1800"/>
              </a:spcBef>
              <a:buClr>
                <a:srgbClr val="000000"/>
              </a:buClr>
              <a:buFont typeface="Times New Roman"/>
              <a:buChar char="•"/>
              <a:tabLst>
                <a:tab algn="l" pos="230040"/>
              </a:tabLst>
            </a:pPr>
            <a:r>
              <a:rPr b="1" lang="en-US" sz="1800" spc="-7" strike="noStrike">
                <a:solidFill>
                  <a:srgbClr val="000000"/>
                </a:solidFill>
                <a:latin typeface="Times New Roman"/>
                <a:ea typeface="MS Gothic"/>
              </a:rPr>
              <a:t>By participating in standards activities using the “</a:t>
            </a:r>
            <a:r>
              <a:rPr b="1" i="1" lang="en-US" sz="1800" spc="-7" strike="noStrike">
                <a:solidFill>
                  <a:srgbClr val="000000"/>
                </a:solidFill>
                <a:latin typeface="Times New Roman"/>
                <a:ea typeface="MS Gothic"/>
              </a:rPr>
              <a:t>individual process</a:t>
            </a:r>
            <a:r>
              <a:rPr b="1" lang="en-US" sz="1800" spc="-7" strike="noStrike">
                <a:solidFill>
                  <a:srgbClr val="000000"/>
                </a:solidFill>
                <a:latin typeface="Times New Roman"/>
                <a:ea typeface="MS Gothic"/>
              </a:rPr>
              <a:t>”, you are deemed to </a:t>
            </a:r>
            <a:r>
              <a:rPr b="1" lang="en-US" sz="1800" spc="-1" strike="noStrike">
                <a:solidFill>
                  <a:srgbClr val="000000"/>
                </a:solidFill>
                <a:latin typeface="Times New Roman"/>
                <a:ea typeface="MS Gothic"/>
              </a:rPr>
              <a:t>accept </a:t>
            </a:r>
            <a:r>
              <a:rPr b="1" lang="en-US" sz="1800" spc="-7" strike="noStrike">
                <a:solidFill>
                  <a:srgbClr val="000000"/>
                </a:solidFill>
                <a:latin typeface="Times New Roman"/>
                <a:ea typeface="MS Gothic"/>
              </a:rPr>
              <a:t>these requirements; </a:t>
            </a:r>
            <a:r>
              <a:rPr b="1" lang="en-US" sz="1800" spc="-1" strike="noStrike">
                <a:solidFill>
                  <a:srgbClr val="000000"/>
                </a:solidFill>
                <a:latin typeface="Times New Roman"/>
                <a:ea typeface="MS Gothic"/>
              </a:rPr>
              <a:t>if </a:t>
            </a:r>
            <a:r>
              <a:rPr b="1" lang="en-US" sz="1800" spc="-7" strike="noStrike">
                <a:solidFill>
                  <a:srgbClr val="000000"/>
                </a:solidFill>
                <a:latin typeface="Times New Roman"/>
                <a:ea typeface="MS Gothic"/>
              </a:rPr>
              <a:t>you are unable to satisfy these requirements then you shall immediately cease any</a:t>
            </a:r>
            <a:r>
              <a:rPr b="1" lang="en-US" sz="1800" spc="123" strike="noStrike">
                <a:solidFill>
                  <a:srgbClr val="000000"/>
                </a:solidFill>
                <a:latin typeface="Times New Roman"/>
                <a:ea typeface="MS Gothic"/>
              </a:rPr>
              <a:t> </a:t>
            </a:r>
            <a:r>
              <a:rPr b="1" lang="en-US" sz="1800" spc="-7" strike="noStrike">
                <a:solidFill>
                  <a:srgbClr val="000000"/>
                </a:solidFill>
                <a:latin typeface="Times New Roman"/>
                <a:ea typeface="MS Gothic"/>
              </a:rPr>
              <a:t>participation </a:t>
            </a:r>
            <a:r>
              <a:rPr b="1" lang="en-US" sz="1800" spc="-1" strike="noStrike">
                <a:solidFill>
                  <a:srgbClr val="00664d"/>
                </a:solidFill>
                <a:latin typeface="Times New Roman"/>
                <a:ea typeface="MS Gothic"/>
              </a:rPr>
              <a:t>(and would ask you to please leave the call or meeting.)</a:t>
            </a:r>
            <a:endParaRPr b="0" lang="sv-SE" sz="1800" spc="-1" strike="noStrike">
              <a:latin typeface="Arial"/>
            </a:endParaRPr>
          </a:p>
        </p:txBody>
      </p:sp>
      <p:sp>
        <p:nvSpPr>
          <p:cNvPr id="120" name="PlaceHolder 3"/>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B3616CDA-6EBD-4EA9-ABD7-654D9BF64DFC}"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21" name="PlaceHolder 4"/>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22"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7.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3" name="PlaceHolder 1"/>
          <p:cNvSpPr>
            <a:spLocks noGrp="1"/>
          </p:cNvSpPr>
          <p:nvPr>
            <p:ph type="title"/>
          </p:nvPr>
        </p:nvSpPr>
        <p:spPr>
          <a:xfrm>
            <a:off x="990720" y="637920"/>
            <a:ext cx="10398240" cy="1037520"/>
          </a:xfrm>
          <a:prstGeom prst="rect">
            <a:avLst/>
          </a:prstGeom>
          <a:noFill/>
          <a:ln w="9360">
            <a:noFill/>
          </a:ln>
        </p:spPr>
        <p:txBody>
          <a:bodyPr numCol="1" spcCol="0" lIns="92160" rIns="92160" tIns="46080" bIns="46080" anchor="ctr">
            <a:noAutofit/>
          </a:bodyPr>
          <a:p>
            <a:pPr algn="ctr">
              <a:lnSpc>
                <a:spcPct val="100000"/>
              </a:lnSpc>
              <a:buNone/>
            </a:pPr>
            <a:r>
              <a:rPr b="1" lang="en-US" sz="2800" spc="-7" strike="noStrike">
                <a:solidFill>
                  <a:srgbClr val="0070c0"/>
                </a:solidFill>
                <a:latin typeface="Times New Roman"/>
                <a:ea typeface="MS Gothic"/>
              </a:rPr>
              <a:t>IEEE-SA standards activities shall allow </a:t>
            </a:r>
            <a:br/>
            <a:r>
              <a:rPr b="1" lang="en-US" sz="2800" spc="-7" strike="noStrike">
                <a:solidFill>
                  <a:srgbClr val="0070c0"/>
                </a:solidFill>
                <a:latin typeface="Times New Roman"/>
                <a:ea typeface="MS Gothic"/>
              </a:rPr>
              <a:t>the fair &amp; equitable consideration of all</a:t>
            </a:r>
            <a:r>
              <a:rPr b="1" lang="en-US" sz="2800" spc="-72" strike="noStrike">
                <a:solidFill>
                  <a:srgbClr val="0070c0"/>
                </a:solidFill>
                <a:latin typeface="Times New Roman"/>
                <a:ea typeface="MS Gothic"/>
              </a:rPr>
              <a:t> </a:t>
            </a:r>
            <a:r>
              <a:rPr b="1" lang="en-US" sz="2800" spc="-7" strike="noStrike">
                <a:solidFill>
                  <a:srgbClr val="0070c0"/>
                </a:solidFill>
                <a:latin typeface="Times New Roman"/>
                <a:ea typeface="MS Gothic"/>
              </a:rPr>
              <a:t>viewpoints</a:t>
            </a:r>
            <a:endParaRPr b="0" lang="sv-SE" sz="2800" spc="-1" strike="noStrike">
              <a:latin typeface="Arial"/>
            </a:endParaRPr>
          </a:p>
        </p:txBody>
      </p:sp>
      <p:sp>
        <p:nvSpPr>
          <p:cNvPr id="124" name="PlaceHolder 2"/>
          <p:cNvSpPr>
            <a:spLocks noGrp="1"/>
          </p:cNvSpPr>
          <p:nvPr>
            <p:ph/>
          </p:nvPr>
        </p:nvSpPr>
        <p:spPr>
          <a:xfrm>
            <a:off x="914400" y="1905120"/>
            <a:ext cx="10474200" cy="411372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193680"/>
              </a:tabLst>
            </a:pPr>
            <a:r>
              <a:rPr b="1" lang="en-US" sz="1800" spc="-7" strike="noStrike">
                <a:solidFill>
                  <a:srgbClr val="000000"/>
                </a:solidFill>
                <a:latin typeface="Times New Roman"/>
                <a:ea typeface="MS Gothic"/>
              </a:rPr>
              <a:t>The </a:t>
            </a:r>
            <a:r>
              <a:rPr b="1" lang="en-US" sz="1800" spc="-7" strike="noStrike" u="heavy">
                <a:solidFill>
                  <a:srgbClr val="3333cc"/>
                </a:solidFill>
                <a:uFillTx/>
                <a:latin typeface="Times New Roman"/>
                <a:ea typeface="MS Gothic"/>
                <a:hlinkClick r:id="rId1"/>
              </a:rPr>
              <a:t>IEEE SA Standards Board Bylaws</a:t>
            </a:r>
            <a:r>
              <a:rPr b="0" lang="en-US" sz="1800" spc="-7" strike="noStrike">
                <a:solidFill>
                  <a:srgbClr val="0066ff"/>
                </a:solidFill>
                <a:latin typeface="Times New Roman"/>
                <a:ea typeface="MS Gothic"/>
              </a:rPr>
              <a:t> </a:t>
            </a:r>
            <a:r>
              <a:rPr b="1" lang="en-US" sz="1800" spc="-7" strike="noStrike">
                <a:solidFill>
                  <a:srgbClr val="000000"/>
                </a:solidFill>
                <a:latin typeface="Times New Roman"/>
                <a:ea typeface="MS Gothic"/>
              </a:rPr>
              <a:t>(clause 5.2.1.3) specifies that “</a:t>
            </a:r>
            <a:r>
              <a:rPr b="1" i="1" lang="en-US" sz="1800" spc="-7" strike="noStrike">
                <a:solidFill>
                  <a:srgbClr val="000000"/>
                </a:solidFill>
                <a:latin typeface="Times New Roman"/>
                <a:ea typeface="MS Gothic"/>
              </a:rPr>
              <a:t>the standards development process shall </a:t>
            </a:r>
            <a:r>
              <a:rPr b="1" i="1" lang="en-US" sz="1800" spc="-1" strike="noStrike">
                <a:solidFill>
                  <a:srgbClr val="000000"/>
                </a:solidFill>
                <a:latin typeface="Times New Roman"/>
                <a:ea typeface="MS Gothic"/>
              </a:rPr>
              <a:t>not </a:t>
            </a:r>
            <a:r>
              <a:rPr b="1" i="1" lang="en-US" sz="1800" spc="-7" strike="noStrike">
                <a:solidFill>
                  <a:srgbClr val="000000"/>
                </a:solidFill>
                <a:latin typeface="Times New Roman"/>
                <a:ea typeface="MS Gothic"/>
              </a:rPr>
              <a:t>be dominated by any single interest category, individual, or</a:t>
            </a:r>
            <a:r>
              <a:rPr b="1" i="1" lang="en-US" sz="1800" spc="72" strike="noStrike">
                <a:solidFill>
                  <a:srgbClr val="000000"/>
                </a:solidFill>
                <a:latin typeface="Times New Roman"/>
                <a:ea typeface="MS Gothic"/>
              </a:rPr>
              <a:t> </a:t>
            </a:r>
            <a:r>
              <a:rPr b="1" i="1" lang="en-US" sz="1800" spc="-7" strike="noStrike">
                <a:solidFill>
                  <a:srgbClr val="000000"/>
                </a:solidFill>
                <a:latin typeface="Times New Roman"/>
                <a:ea typeface="MS Gothic"/>
              </a:rPr>
              <a:t>organization”</a:t>
            </a:r>
            <a:endParaRPr b="0" lang="sv-SE" sz="1800" spc="-1" strike="noStrike">
              <a:latin typeface="Arial"/>
            </a:endParaRPr>
          </a:p>
          <a:p>
            <a:pPr marL="230040" indent="-230040">
              <a:lnSpc>
                <a:spcPct val="100000"/>
              </a:lnSpc>
              <a:spcBef>
                <a:spcPts val="479"/>
              </a:spcBef>
              <a:buNone/>
              <a:tabLst>
                <a:tab algn="l" pos="0"/>
              </a:tabLst>
            </a:pPr>
            <a:r>
              <a:rPr b="1" i="1" lang="en-US" sz="1600" spc="-1" strike="noStrike">
                <a:solidFill>
                  <a:srgbClr val="000000"/>
                </a:solidFill>
                <a:latin typeface="Times New Roman"/>
                <a:ea typeface="MS Gothic"/>
              </a:rPr>
              <a:t>	</a:t>
            </a:r>
            <a:r>
              <a:rPr b="1" i="1" lang="en-US" sz="1600" spc="-1" strike="noStrike">
                <a:solidFill>
                  <a:srgbClr val="000000"/>
                </a:solidFill>
                <a:latin typeface="Times New Roman"/>
                <a:ea typeface="MS Gothic"/>
              </a:rPr>
              <a:t>– </a:t>
            </a:r>
            <a:r>
              <a:rPr b="1" i="1" lang="en-US" sz="1600" spc="-1" strike="noStrike">
                <a:solidFill>
                  <a:srgbClr val="000000"/>
                </a:solidFill>
                <a:latin typeface="Times New Roman"/>
                <a:ea typeface="MS Gothic"/>
              </a:rPr>
              <a:t>	</a:t>
            </a:r>
            <a:r>
              <a:rPr b="0" i="1" lang="en-US" sz="1600" spc="-7" strike="noStrike">
                <a:solidFill>
                  <a:srgbClr val="000000"/>
                </a:solidFill>
                <a:latin typeface="Times New Roman"/>
                <a:ea typeface="MS Gothic"/>
              </a:rPr>
              <a:t>This means no participant may exercise “authority, leadership, or influence by  reason of superior leverage, strength, or representation to the exclusion of fair and equitable consideration of other viewpoints” or “to hinder the progress of the  standards development</a:t>
            </a:r>
            <a:r>
              <a:rPr b="0" i="1" lang="en-US" sz="1600" spc="-26" strike="noStrike">
                <a:solidFill>
                  <a:srgbClr val="000000"/>
                </a:solidFill>
                <a:latin typeface="Times New Roman"/>
                <a:ea typeface="MS Gothic"/>
              </a:rPr>
              <a:t> </a:t>
            </a:r>
            <a:r>
              <a:rPr b="0" i="1" lang="en-US" sz="1600" spc="-7" strike="noStrike">
                <a:solidFill>
                  <a:srgbClr val="000000"/>
                </a:solidFill>
                <a:latin typeface="Times New Roman"/>
                <a:ea typeface="MS Gothic"/>
              </a:rPr>
              <a:t>activity”</a:t>
            </a:r>
            <a:endParaRPr b="0" lang="sv-SE" sz="1600" spc="-1" strike="noStrike">
              <a:latin typeface="Arial"/>
            </a:endParaRPr>
          </a:p>
          <a:p>
            <a:pPr marL="230040" indent="-230040" algn="just">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This rule applies equally to those participating in a standards development project and to that project’s leadership</a:t>
            </a:r>
            <a:r>
              <a:rPr b="1" lang="en-US" sz="1800" spc="83" strike="noStrike">
                <a:solidFill>
                  <a:srgbClr val="000000"/>
                </a:solidFill>
                <a:latin typeface="Times New Roman"/>
                <a:ea typeface="MS Gothic"/>
              </a:rPr>
              <a:t> </a:t>
            </a:r>
            <a:r>
              <a:rPr b="1" lang="en-US" sz="1800" spc="-7" strike="noStrike">
                <a:solidFill>
                  <a:srgbClr val="000000"/>
                </a:solidFill>
                <a:latin typeface="Times New Roman"/>
                <a:ea typeface="MS Gothic"/>
              </a:rPr>
              <a:t>group</a:t>
            </a:r>
            <a:endParaRPr b="0" lang="sv-SE" sz="1800" spc="-1" strike="noStrike">
              <a:latin typeface="Arial"/>
            </a:endParaRPr>
          </a:p>
          <a:p>
            <a:pPr marL="230040" indent="-230040">
              <a:lnSpc>
                <a:spcPct val="100000"/>
              </a:lnSpc>
              <a:spcBef>
                <a:spcPts val="1800"/>
              </a:spcBef>
              <a:buClr>
                <a:srgbClr val="000000"/>
              </a:buClr>
              <a:buFont typeface="Times New Roman"/>
              <a:buChar char="•"/>
              <a:tabLst>
                <a:tab algn="l" pos="193680"/>
              </a:tabLst>
            </a:pPr>
            <a:r>
              <a:rPr b="1" lang="en-US" sz="1800" spc="-7" strike="noStrike">
                <a:solidFill>
                  <a:srgbClr val="000000"/>
                </a:solidFill>
                <a:latin typeface="Times New Roman"/>
                <a:ea typeface="MS Gothic"/>
              </a:rPr>
              <a:t>Any person who reasonably suspects that dominance is occurring in a standards development </a:t>
            </a:r>
            <a:r>
              <a:rPr b="1" lang="en-US" sz="1800" spc="-1" strike="noStrike">
                <a:solidFill>
                  <a:srgbClr val="000000"/>
                </a:solidFill>
                <a:latin typeface="Times New Roman"/>
                <a:ea typeface="MS Gothic"/>
              </a:rPr>
              <a:t>project </a:t>
            </a:r>
            <a:r>
              <a:rPr b="1" lang="en-US" sz="1800" spc="-7" strike="noStrike">
                <a:solidFill>
                  <a:srgbClr val="000000"/>
                </a:solidFill>
                <a:latin typeface="Times New Roman"/>
                <a:ea typeface="MS Gothic"/>
              </a:rPr>
              <a:t>is encouraged to bring the issue to the attention </a:t>
            </a:r>
            <a:r>
              <a:rPr b="1" lang="en-US" sz="1800" spc="-1" strike="noStrike">
                <a:solidFill>
                  <a:srgbClr val="000000"/>
                </a:solidFill>
                <a:latin typeface="Times New Roman"/>
                <a:ea typeface="MS Gothic"/>
              </a:rPr>
              <a:t>of </a:t>
            </a:r>
            <a:r>
              <a:rPr b="1" lang="en-US" sz="1800" spc="-7" strike="noStrike">
                <a:solidFill>
                  <a:srgbClr val="000000"/>
                </a:solidFill>
                <a:latin typeface="Times New Roman"/>
                <a:ea typeface="MS Gothic"/>
              </a:rPr>
              <a:t>the Standards Committee or the project’s IEEE SA Program Manager</a:t>
            </a:r>
            <a:endParaRPr b="0" lang="sv-SE" sz="1800" spc="-1" strike="noStrike">
              <a:latin typeface="Arial"/>
            </a:endParaRPr>
          </a:p>
          <a:p>
            <a:pPr marL="343080" indent="-343080">
              <a:lnSpc>
                <a:spcPct val="100000"/>
              </a:lnSpc>
              <a:spcBef>
                <a:spcPts val="601"/>
              </a:spcBef>
              <a:buNone/>
              <a:tabLst>
                <a:tab algn="l" pos="0"/>
              </a:tabLst>
            </a:pPr>
            <a:endParaRPr b="0" lang="sv-SE" sz="1800" spc="-1" strike="noStrike">
              <a:latin typeface="Arial"/>
            </a:endParaRPr>
          </a:p>
          <a:p>
            <a:pPr marL="343080" indent="-343080">
              <a:lnSpc>
                <a:spcPct val="100000"/>
              </a:lnSpc>
              <a:spcBef>
                <a:spcPts val="601"/>
              </a:spcBef>
              <a:buNone/>
              <a:tabLst>
                <a:tab algn="l" pos="0"/>
              </a:tabLst>
            </a:pPr>
            <a:endParaRPr b="0" lang="sv-SE" sz="1800" spc="-1" strike="noStrike">
              <a:latin typeface="Arial"/>
            </a:endParaRPr>
          </a:p>
        </p:txBody>
      </p:sp>
      <p:sp>
        <p:nvSpPr>
          <p:cNvPr id="125" name="PlaceHolder 3"/>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GB" sz="1200" spc="-1" strike="noStrike">
                <a:solidFill>
                  <a:srgbClr val="000000"/>
                </a:solidFill>
                <a:latin typeface="Times New Roman"/>
                <a:ea typeface="MS Gothic"/>
              </a:rPr>
              <a:t>Slide </a:t>
            </a:r>
            <a:fld id="{26775EA4-B7FE-455D-8C9B-39BADBD61319}" type="slidenum">
              <a:rPr b="0" lang="en-GB" sz="1200" spc="-1" strike="noStrike">
                <a:solidFill>
                  <a:srgbClr val="000000"/>
                </a:solidFill>
                <a:latin typeface="Times New Roman"/>
                <a:ea typeface="MS Gothic"/>
              </a:rPr>
              <a:t>&lt;nummer&gt;</a:t>
            </a:fld>
            <a:endParaRPr b="0" lang="sv-SE" sz="1200" spc="-1" strike="noStrike">
              <a:latin typeface="Times New Roman"/>
            </a:endParaRPr>
          </a:p>
        </p:txBody>
      </p:sp>
      <p:sp>
        <p:nvSpPr>
          <p:cNvPr id="126" name="PlaceHolder 4"/>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27"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8.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28" name="PlaceHolder 1"/>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52EE024D-102D-4FDB-96B9-21866FD04C6C}"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29" name="PlaceHolder 2"/>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30" name="PlaceHolder 3"/>
          <p:cNvSpPr>
            <a:spLocks noGrp="1"/>
          </p:cNvSpPr>
          <p:nvPr>
            <p:ph type="title"/>
          </p:nvPr>
        </p:nvSpPr>
        <p:spPr>
          <a:xfrm>
            <a:off x="990720" y="606600"/>
            <a:ext cx="10366200" cy="88956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0000"/>
                </a:solidFill>
                <a:latin typeface="Times New Roman"/>
                <a:ea typeface="MS Gothic"/>
              </a:rPr>
              <a:t>Hous</a:t>
            </a:r>
            <a:r>
              <a:rPr b="1" lang="en-US" sz="2800" spc="-1" strike="noStrike">
                <a:solidFill>
                  <a:srgbClr val="000000"/>
                </a:solidFill>
                <a:latin typeface="Times New Roman"/>
                <a:ea typeface="MS Gothic"/>
              </a:rPr>
              <a:t>ekee</a:t>
            </a:r>
            <a:r>
              <a:rPr b="1" lang="en-US" sz="2800" spc="-1" strike="noStrike">
                <a:solidFill>
                  <a:srgbClr val="000000"/>
                </a:solidFill>
                <a:latin typeface="Times New Roman"/>
                <a:ea typeface="MS Gothic"/>
              </a:rPr>
              <a:t>ping </a:t>
            </a:r>
            <a:r>
              <a:rPr b="1" lang="en-US" sz="2800" spc="-1" strike="noStrike">
                <a:solidFill>
                  <a:srgbClr val="000000"/>
                </a:solidFill>
                <a:latin typeface="Times New Roman"/>
                <a:ea typeface="MS Gothic"/>
              </a:rPr>
              <a:t>remi</a:t>
            </a:r>
            <a:r>
              <a:rPr b="1" lang="en-US" sz="2800" spc="-1" strike="noStrike">
                <a:solidFill>
                  <a:srgbClr val="000000"/>
                </a:solidFill>
                <a:latin typeface="Times New Roman"/>
                <a:ea typeface="MS Gothic"/>
              </a:rPr>
              <a:t>nder</a:t>
            </a:r>
            <a:endParaRPr b="0" lang="sv-SE" sz="2800" spc="-1" strike="noStrike">
              <a:latin typeface="Arial"/>
            </a:endParaRPr>
          </a:p>
        </p:txBody>
      </p:sp>
      <p:sp>
        <p:nvSpPr>
          <p:cNvPr id="131" name="PlaceHolder 4"/>
          <p:cNvSpPr>
            <a:spLocks noGrp="1"/>
          </p:cNvSpPr>
          <p:nvPr>
            <p:ph/>
          </p:nvPr>
        </p:nvSpPr>
        <p:spPr>
          <a:xfrm>
            <a:off x="914400" y="1525680"/>
            <a:ext cx="10474200" cy="411228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Weekly meeting reminders:</a:t>
            </a:r>
            <a:endParaRPr b="0" lang="sv-SE" sz="18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IMAT is NOT being used for this session</a:t>
            </a:r>
            <a:endParaRPr b="0" lang="sv-SE" sz="16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Please ensure that the following information is listed correctly when joining the call: </a:t>
            </a:r>
            <a:r>
              <a:rPr b="0" lang="en-US" sz="1600" spc="-7" strike="noStrike">
                <a:solidFill>
                  <a:srgbClr val="000000"/>
                </a:solidFill>
                <a:latin typeface="Times New Roman"/>
                <a:ea typeface="MS Gothic"/>
              </a:rPr>
              <a:t>“FIRST NAME LAST NAME, Affiliation” (e.g., Stuart Kerry, OK-Brit; Self)</a:t>
            </a:r>
            <a:endParaRPr b="0" lang="sv-SE" sz="16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Remember to state your name and affiliation the FIRST TIME you speak</a:t>
            </a:r>
            <a:endParaRPr b="0" lang="sv-SE" sz="16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When you want to be on the queue, please type “Q” or “q” in the chat window</a:t>
            </a:r>
            <a:endParaRPr b="0" lang="sv-SE" sz="1600" spc="-1" strike="noStrike">
              <a:latin typeface="Arial"/>
            </a:endParaRPr>
          </a:p>
          <a:p>
            <a:pPr lvl="1" marL="630360" indent="-230040" algn="just">
              <a:lnSpc>
                <a:spcPct val="100000"/>
              </a:lnSpc>
              <a:spcBef>
                <a:spcPts val="601"/>
              </a:spcBef>
              <a:buClr>
                <a:srgbClr val="000000"/>
              </a:buClr>
              <a:buFont typeface="Times New Roman"/>
              <a:buChar char="•"/>
              <a:tabLst>
                <a:tab algn="l" pos="230040"/>
              </a:tabLst>
            </a:pPr>
            <a:r>
              <a:rPr b="0" lang="en-US" sz="1600" spc="-7" strike="noStrike">
                <a:solidFill>
                  <a:srgbClr val="000000"/>
                </a:solidFill>
                <a:latin typeface="Times New Roman"/>
                <a:ea typeface="MS Gothic"/>
              </a:rPr>
              <a:t>Remember to mute when not speaking, thank you</a:t>
            </a:r>
            <a:endParaRPr b="0" lang="sv-SE" sz="1600" spc="-1" strike="noStrike">
              <a:latin typeface="Arial"/>
            </a:endParaRPr>
          </a:p>
          <a:p>
            <a:pPr algn="just">
              <a:lnSpc>
                <a:spcPct val="100000"/>
              </a:lnSpc>
              <a:spcBef>
                <a:spcPts val="601"/>
              </a:spcBef>
              <a:buNone/>
              <a:tabLst>
                <a:tab algn="l" pos="230040"/>
              </a:tabLst>
            </a:pPr>
            <a:endParaRPr b="0" lang="sv-SE" sz="1600" spc="-1" strike="noStrike">
              <a:latin typeface="Arial"/>
            </a:endParaRPr>
          </a:p>
          <a:p>
            <a:pPr algn="just">
              <a:lnSpc>
                <a:spcPct val="100000"/>
              </a:lnSpc>
              <a:spcBef>
                <a:spcPts val="601"/>
              </a:spcBef>
              <a:buNone/>
              <a:tabLst>
                <a:tab algn="l" pos="230040"/>
              </a:tabLst>
            </a:pPr>
            <a:endParaRPr b="0" lang="sv-SE" sz="1600" spc="-1" strike="noStrike">
              <a:latin typeface="Arial"/>
            </a:endParaRPr>
          </a:p>
          <a:p>
            <a:pPr algn="just">
              <a:lnSpc>
                <a:spcPct val="100000"/>
              </a:lnSpc>
              <a:spcBef>
                <a:spcPts val="601"/>
              </a:spcBef>
              <a:buNone/>
              <a:tabLst>
                <a:tab algn="l" pos="230040"/>
              </a:tabLst>
            </a:pPr>
            <a:endParaRPr b="0" lang="sv-SE" sz="1600" spc="-1" strike="noStrike">
              <a:latin typeface="Arial"/>
            </a:endParaRPr>
          </a:p>
        </p:txBody>
      </p:sp>
      <p:sp>
        <p:nvSpPr>
          <p:cNvPr id="132"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slides/slide9.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33" name="PlaceHolder 1"/>
          <p:cNvSpPr>
            <a:spLocks noGrp="1"/>
          </p:cNvSpPr>
          <p:nvPr>
            <p:ph type="sldNum"/>
          </p:nvPr>
        </p:nvSpPr>
        <p:spPr>
          <a:xfrm>
            <a:off x="5689440" y="6475320"/>
            <a:ext cx="807480" cy="362520"/>
          </a:xfrm>
          <a:prstGeom prst="rect">
            <a:avLst/>
          </a:prstGeom>
          <a:noFill/>
          <a:ln w="9360">
            <a:noFill/>
          </a:ln>
        </p:spPr>
        <p:txBody>
          <a:bodyPr numCol="1" spcCol="0" lIns="0" rIns="0" tIns="0" bIns="0" anchor="t">
            <a:noAutofit/>
          </a:bodyPr>
          <a:p>
            <a:pPr algn="ct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0" lang="en-US" sz="1200" spc="-1" strike="noStrike">
                <a:solidFill>
                  <a:srgbClr val="000000"/>
                </a:solidFill>
                <a:latin typeface="Times New Roman"/>
                <a:ea typeface="MS PGothic"/>
              </a:rPr>
              <a:t>Slide </a:t>
            </a:r>
            <a:fld id="{59862284-87C8-4ADD-AABB-BFAD1DEFDF60}" type="slidenum">
              <a:rPr b="0" lang="en-US" sz="1200" spc="-1" strike="noStrike">
                <a:solidFill>
                  <a:srgbClr val="000000"/>
                </a:solidFill>
                <a:latin typeface="Times New Roman"/>
                <a:ea typeface="MS PGothic"/>
              </a:rPr>
              <a:t>&lt;nummer&gt;</a:t>
            </a:fld>
            <a:endParaRPr b="0" lang="sv-SE" sz="1200" spc="-1" strike="noStrike">
              <a:latin typeface="Times New Roman"/>
            </a:endParaRPr>
          </a:p>
        </p:txBody>
      </p:sp>
      <p:sp>
        <p:nvSpPr>
          <p:cNvPr id="134" name="PlaceHolder 2"/>
          <p:cNvSpPr>
            <a:spLocks noGrp="1"/>
          </p:cNvSpPr>
          <p:nvPr>
            <p:ph type="dt"/>
          </p:nvPr>
        </p:nvSpPr>
        <p:spPr>
          <a:xfrm>
            <a:off x="914400" y="336600"/>
            <a:ext cx="3047040" cy="271800"/>
          </a:xfrm>
          <a:prstGeom prst="rect">
            <a:avLst/>
          </a:prstGeom>
          <a:noFill/>
          <a:ln w="9360">
            <a:noFill/>
          </a:ln>
        </p:spPr>
        <p:txBody>
          <a:bodyPr numCol="1" spcCol="0" lIns="0" rIns="0" tIns="0" bIns="0" anchor="b">
            <a:noAutofit/>
          </a:bodyPr>
          <a:p>
            <a:pPr>
              <a:lnSpc>
                <a:spcPct val="100000"/>
              </a:lnSpc>
              <a:buNone/>
              <a:tabLst>
                <a:tab algn="l" pos="0"/>
                <a:tab algn="l" pos="914400"/>
                <a:tab algn="l" pos="1828800"/>
                <a:tab algn="l" pos="2743200"/>
                <a:tab algn="l" pos="3657600"/>
                <a:tab algn="l" pos="4572000"/>
                <a:tab algn="l" pos="5486400"/>
                <a:tab algn="l" pos="6400800"/>
                <a:tab algn="l" pos="7315200"/>
                <a:tab algn="l" pos="8229600"/>
                <a:tab algn="l" pos="9144000"/>
                <a:tab algn="l" pos="10058400"/>
              </a:tabLst>
            </a:pPr>
            <a:r>
              <a:rPr b="1" lang="en-US" sz="1800" spc="-1" strike="noStrike">
                <a:solidFill>
                  <a:srgbClr val="000000"/>
                </a:solidFill>
                <a:latin typeface="Times New Roman"/>
                <a:ea typeface="MS Gothic"/>
              </a:rPr>
              <a:t>July 2022</a:t>
            </a:r>
            <a:endParaRPr b="0" lang="sv-SE" sz="1800" spc="-1" strike="noStrike">
              <a:latin typeface="Times New Roman"/>
            </a:endParaRPr>
          </a:p>
        </p:txBody>
      </p:sp>
      <p:sp>
        <p:nvSpPr>
          <p:cNvPr id="135" name="PlaceHolder 3"/>
          <p:cNvSpPr>
            <a:spLocks noGrp="1"/>
          </p:cNvSpPr>
          <p:nvPr>
            <p:ph type="title"/>
          </p:nvPr>
        </p:nvSpPr>
        <p:spPr>
          <a:xfrm>
            <a:off x="990720" y="606600"/>
            <a:ext cx="10366200" cy="889560"/>
          </a:xfrm>
          <a:prstGeom prst="rect">
            <a:avLst/>
          </a:prstGeom>
          <a:noFill/>
          <a:ln w="9360">
            <a:noFill/>
          </a:ln>
        </p:spPr>
        <p:txBody>
          <a:bodyPr numCol="1" spcCol="0" lIns="92160" rIns="92160" tIns="46080" bIns="46080" anchor="ctr">
            <a:noAutofit/>
          </a:bodyPr>
          <a:p>
            <a:pPr algn="ctr">
              <a:lnSpc>
                <a:spcPct val="100000"/>
              </a:lnSpc>
              <a:buNone/>
            </a:pPr>
            <a:r>
              <a:rPr b="1" lang="en-US" sz="2800" spc="-1" strike="noStrike">
                <a:solidFill>
                  <a:srgbClr val="0070c0"/>
                </a:solidFill>
                <a:latin typeface="Times New Roman"/>
                <a:ea typeface="MS Gothic"/>
              </a:rPr>
              <a:t>Agenda</a:t>
            </a:r>
            <a:endParaRPr b="0" lang="sv-SE" sz="2800" spc="-1" strike="noStrike">
              <a:latin typeface="Arial"/>
            </a:endParaRPr>
          </a:p>
        </p:txBody>
      </p:sp>
      <p:sp>
        <p:nvSpPr>
          <p:cNvPr id="136" name="PlaceHolder 4"/>
          <p:cNvSpPr>
            <a:spLocks noGrp="1"/>
          </p:cNvSpPr>
          <p:nvPr>
            <p:ph/>
          </p:nvPr>
        </p:nvSpPr>
        <p:spPr>
          <a:xfrm>
            <a:off x="914400" y="1525680"/>
            <a:ext cx="10581840" cy="4925880"/>
          </a:xfrm>
          <a:prstGeom prst="rect">
            <a:avLst/>
          </a:prstGeom>
          <a:noFill/>
          <a:ln w="9360">
            <a:noFill/>
          </a:ln>
        </p:spPr>
        <p:txBody>
          <a:bodyPr numCol="1" spcCol="0" lIns="92160" rIns="92160" tIns="46080" bIns="46080" anchor="t">
            <a:noAutofit/>
          </a:bodyPr>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Meeting called to order</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Administrative items (IEEE 802 and IEEE SA required notices)</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Housekeeping reminder</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Review and approve agenda</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Main discussion items</a:t>
            </a:r>
            <a:endParaRPr b="0" lang="sv-SE" sz="1800" spc="-1" strike="noStrike">
              <a:latin typeface="Arial"/>
            </a:endParaRPr>
          </a:p>
          <a:p>
            <a:pPr lvl="1" marL="864000" indent="-324000" algn="just">
              <a:lnSpc>
                <a:spcPct val="100000"/>
              </a:lnSpc>
              <a:spcBef>
                <a:spcPts val="1134"/>
              </a:spcBef>
              <a:buClr>
                <a:srgbClr val="000000"/>
              </a:buClr>
              <a:buSzPct val="75000"/>
              <a:buFont typeface="Symbol" charset="2"/>
              <a:buChar char=""/>
              <a:tabLst>
                <a:tab algn="l" pos="230040"/>
              </a:tabLst>
            </a:pPr>
            <a:r>
              <a:rPr b="1" lang="en-US" sz="1800" spc="-7" strike="noStrike">
                <a:solidFill>
                  <a:srgbClr val="000000"/>
                </a:solidFill>
                <a:latin typeface="Times New Roman"/>
                <a:ea typeface="MS Gothic"/>
              </a:rPr>
              <a:t>Document 18-22-0074r0 contains the 2018 IEEE Standards Association (SA) position statement on Intelligent Spectrum Allocation and Management</a:t>
            </a:r>
            <a:endParaRPr b="0" lang="sv-SE" sz="1800" spc="-1" strike="noStrike">
              <a:latin typeface="Arial"/>
            </a:endParaRPr>
          </a:p>
          <a:p>
            <a:pPr lvl="1" marL="864000" indent="-324000" algn="just">
              <a:lnSpc>
                <a:spcPct val="100000"/>
              </a:lnSpc>
              <a:spcBef>
                <a:spcPts val="1134"/>
              </a:spcBef>
              <a:buClr>
                <a:srgbClr val="000000"/>
              </a:buClr>
              <a:buSzPct val="75000"/>
              <a:buFont typeface="Symbol" charset="2"/>
              <a:buChar char=""/>
              <a:tabLst>
                <a:tab algn="l" pos="230040"/>
              </a:tabLst>
            </a:pPr>
            <a:r>
              <a:rPr b="1" lang="en-US" sz="1800" spc="-7" strike="noStrike">
                <a:solidFill>
                  <a:srgbClr val="000000"/>
                </a:solidFill>
                <a:latin typeface="Times New Roman"/>
                <a:ea typeface="MS Gothic"/>
              </a:rPr>
              <a:t>Which was the target audience for this document? Was the target audience reached? Were other audiences reached by this document?</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Any other business</a:t>
            </a:r>
            <a:endParaRPr b="0" lang="sv-SE" sz="1800" spc="-1" strike="noStrike">
              <a:latin typeface="Arial"/>
            </a:endParaRPr>
          </a:p>
          <a:p>
            <a:pPr marL="230040" indent="-230040" algn="just">
              <a:lnSpc>
                <a:spcPct val="100000"/>
              </a:lnSpc>
              <a:spcBef>
                <a:spcPts val="601"/>
              </a:spcBef>
              <a:buClr>
                <a:srgbClr val="000000"/>
              </a:buClr>
              <a:buFont typeface="Times New Roman"/>
              <a:buChar char="•"/>
              <a:tabLst>
                <a:tab algn="l" pos="230040"/>
              </a:tabLst>
            </a:pPr>
            <a:r>
              <a:rPr b="1" lang="en-US" sz="1800" spc="-7" strike="noStrike">
                <a:solidFill>
                  <a:srgbClr val="000000"/>
                </a:solidFill>
                <a:latin typeface="Times New Roman"/>
                <a:ea typeface="MS Gothic"/>
              </a:rPr>
              <a:t>Adjourn</a:t>
            </a:r>
            <a:endParaRPr b="0" lang="sv-SE" sz="1800" spc="-1" strike="noStrike">
              <a:latin typeface="Arial"/>
            </a:endParaRPr>
          </a:p>
          <a:p>
            <a:pPr algn="just">
              <a:lnSpc>
                <a:spcPct val="100000"/>
              </a:lnSpc>
              <a:spcBef>
                <a:spcPts val="601"/>
              </a:spcBef>
              <a:buNone/>
              <a:tabLst>
                <a:tab algn="l" pos="230040"/>
              </a:tabLst>
            </a:pPr>
            <a:endParaRPr b="0" lang="sv-SE" sz="1800" spc="-1" strike="noStrike">
              <a:latin typeface="Arial"/>
            </a:endParaRPr>
          </a:p>
          <a:p>
            <a:pPr algn="just">
              <a:lnSpc>
                <a:spcPct val="100000"/>
              </a:lnSpc>
              <a:spcBef>
                <a:spcPts val="601"/>
              </a:spcBef>
              <a:buNone/>
              <a:tabLst>
                <a:tab algn="l" pos="230040"/>
              </a:tabLst>
            </a:pPr>
            <a:endParaRPr b="0" lang="sv-SE" sz="1800" spc="-1" strike="noStrike">
              <a:latin typeface="Arial"/>
            </a:endParaRPr>
          </a:p>
        </p:txBody>
      </p:sp>
      <p:sp>
        <p:nvSpPr>
          <p:cNvPr id="137" name=""/>
          <p:cNvSpPr/>
          <p:nvPr/>
        </p:nvSpPr>
        <p:spPr>
          <a:xfrm>
            <a:off x="8460000" y="6480000"/>
            <a:ext cx="2879640" cy="253080"/>
          </a:xfrm>
          <a:prstGeom prst="rect">
            <a:avLst/>
          </a:prstGeom>
          <a:noFill/>
          <a:ln w="0">
            <a:noFill/>
          </a:ln>
        </p:spPr>
        <p:style>
          <a:lnRef idx="0"/>
          <a:fillRef idx="0"/>
          <a:effectRef idx="0"/>
          <a:fontRef idx="minor"/>
        </p:style>
        <p:txBody>
          <a:bodyPr lIns="90000" rIns="90000" tIns="45000" bIns="45000" anchor="t">
            <a:noAutofit/>
          </a:bodyPr>
          <a:p>
            <a:pPr algn="r">
              <a:lnSpc>
                <a:spcPct val="100000"/>
              </a:lnSpc>
              <a:buNone/>
            </a:pPr>
            <a:r>
              <a:rPr b="0" lang="sv-SE" sz="1100" spc="-1" strike="noStrike">
                <a:latin typeface="DejaVu Serif"/>
              </a:rPr>
              <a:t>Amelia Andersdotter (Sky Group)</a:t>
            </a:r>
            <a:endParaRPr b="0" lang="sv-SE" sz="1100" spc="-1" strike="noStrike">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b2b2b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802-11-Submission</Template>
  <TotalTime>68943</TotalTime>
  <Application>LibreOffice/7.2.7.2$Linux_X86_64 LibreOffice_project/20$Build-2</Application>
  <AppVersion>15.0000</AppVersion>
  <Words>2429</Words>
  <Paragraphs>413</Paragraphs>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category>IEEE 802.18 RR-TAG agenda</cp:category>
  <dcterms:created xsi:type="dcterms:W3CDTF">2016-03-03T14:54:45Z</dcterms:created>
  <dc:creator/>
  <dc:description/>
  <cp:keywords>21 21 21 21 July 2022</cp:keywords>
  <dc:language>sv-SE</dc:language>
  <cp:lastModifiedBy>Amelia Andersdotter</cp:lastModifiedBy>
  <cp:lastPrinted>1601-01-01T00:00:00Z</cp:lastPrinted>
  <dcterms:modified xsi:type="dcterms:W3CDTF">2022-07-22T09:19:03Z</dcterms:modified>
  <cp:revision>4721</cp:revision>
  <dc:subject/>
  <dc:title>22/0075r0</dc:titl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Notes">
    <vt:i4>22</vt:i4>
  </property>
  <property fmtid="{D5CDD505-2E9C-101B-9397-08002B2CF9AE}" pid="3" name="PresentationFormat">
    <vt:lpwstr>Widescreen</vt:lpwstr>
  </property>
  <property fmtid="{D5CDD505-2E9C-101B-9397-08002B2CF9AE}" pid="4" name="Slides">
    <vt:i4>25</vt:i4>
  </property>
</Properties>
</file>