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341" r:id="rId3"/>
    <p:sldId id="329" r:id="rId4"/>
    <p:sldId id="604" r:id="rId5"/>
    <p:sldId id="624" r:id="rId6"/>
    <p:sldId id="605" r:id="rId7"/>
    <p:sldId id="516" r:id="rId8"/>
    <p:sldId id="744" r:id="rId9"/>
    <p:sldId id="745" r:id="rId10"/>
    <p:sldId id="742" r:id="rId11"/>
    <p:sldId id="746" r:id="rId12"/>
    <p:sldId id="650" r:id="rId13"/>
    <p:sldId id="747" r:id="rId14"/>
    <p:sldId id="498" r:id="rId15"/>
    <p:sldId id="402" r:id="rId16"/>
    <p:sldId id="403" r:id="rId17"/>
    <p:sldId id="748" r:id="rId18"/>
    <p:sldId id="743" r:id="rId19"/>
    <p:sldId id="737" r:id="rId20"/>
    <p:sldId id="739" r:id="rId21"/>
    <p:sldId id="740"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10" d="100"/>
          <a:sy n="110" d="100"/>
        </p:scale>
        <p:origin x="1002" y="10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030516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1188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0/18-20-0158-00-0000-minutes-08dec20-rrtag-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Frequency Table of IEEE 802 Stds</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26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166876463"/>
              </p:ext>
            </p:extLst>
          </p:nvPr>
        </p:nvGraphicFramePr>
        <p:xfrm>
          <a:off x="609600" y="3594100"/>
          <a:ext cx="7696200" cy="2476500"/>
        </p:xfrm>
        <a:graphic>
          <a:graphicData uri="http://schemas.openxmlformats.org/presentationml/2006/ole">
            <mc:AlternateContent xmlns:mc="http://schemas.openxmlformats.org/markup-compatibility/2006">
              <mc:Choice xmlns:v="urn:schemas-microsoft-com:vml" Requires="v">
                <p:oleObj name="Document" r:id="rId3" imgW="8245941" imgH="2664575" progId="Word.Document.8">
                  <p:embed/>
                </p:oleObj>
              </mc:Choice>
              <mc:Fallback>
                <p:oleObj name="Document" r:id="rId3" imgW="8245941" imgH="2664575" progId="Word.Document.8">
                  <p:embed/>
                  <p:pic>
                    <p:nvPicPr>
                      <p:cNvPr id="0" name="Picture 3"/>
                      <p:cNvPicPr>
                        <a:picLocks noChangeAspect="1" noChangeArrowheads="1"/>
                      </p:cNvPicPr>
                      <p:nvPr/>
                    </p:nvPicPr>
                    <p:blipFill>
                      <a:blip r:embed="rId4"/>
                      <a:srcRect/>
                      <a:stretch>
                        <a:fillRect/>
                      </a:stretch>
                    </p:blipFill>
                    <p:spPr bwMode="auto">
                      <a:xfrm>
                        <a:off x="609600" y="3594100"/>
                        <a:ext cx="769620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hlinkClick r:id="rId3"/>
              </a:rPr>
              <a:t>https://mentor.ieee.org/802.18/dcn/21/18-21-0005-00-0000-freq-table-802-15-work.xlsx</a:t>
            </a: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Can take a look at Annex E of 802.11-2016.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Annex E does look at many countries.</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400" b="0" dirty="0">
                <a:solidFill>
                  <a:schemeClr val="tx1"/>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Moving forward</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General Discussion</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1" name="Content Placeholder 2">
            <a:extLst>
              <a:ext uri="{FF2B5EF4-FFF2-40B4-BE49-F238E27FC236}">
                <a16:creationId xmlns:a16="http://schemas.microsoft.com/office/drawing/2014/main" id="{F11F591E-B52C-4FD3-9909-58B382132AE2}"/>
              </a:ext>
            </a:extLst>
          </p:cNvPr>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Approach, what to adjust?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26Jan21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t>
            </a:r>
          </a:p>
          <a:p>
            <a:pPr marL="285750" indent="-285750">
              <a:buFont typeface="Arial" panose="020B0604020202020204" pitchFamily="34" charset="0"/>
              <a:buChar char="•"/>
            </a:pPr>
            <a:r>
              <a:rPr lang="en-US" sz="2000" b="0" dirty="0">
                <a:solidFill>
                  <a:schemeClr val="tx1"/>
                </a:solidFill>
              </a:rPr>
              <a:t>Next Ad Hoc ________________________________</a:t>
            </a:r>
          </a:p>
          <a:p>
            <a:pPr marL="685800" lvl="1">
              <a:buFont typeface="Arial" panose="020B0604020202020204" pitchFamily="34" charset="0"/>
              <a:buChar char="•"/>
            </a:pPr>
            <a:r>
              <a:rPr lang="en-US" sz="1600" dirty="0">
                <a:solidFill>
                  <a:schemeClr val="tx1"/>
                </a:solidFill>
              </a:rPr>
              <a:t>Call-in will be sent out.</a:t>
            </a:r>
            <a:endParaRPr lang="en-US" sz="1600" b="0" dirty="0">
              <a:solidFill>
                <a:schemeClr val="tx1"/>
              </a:solidFill>
            </a:endParaRPr>
          </a:p>
          <a:p>
            <a:pPr marL="285750" indent="-285750">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Next “weekly”  .18 teleconference </a:t>
            </a:r>
            <a:r>
              <a:rPr lang="en-US" sz="1400" dirty="0"/>
              <a:t>(</a:t>
            </a:r>
            <a:r>
              <a:rPr lang="en-US" sz="1400" dirty="0" err="1"/>
              <a:t>sched’d</a:t>
            </a:r>
            <a:r>
              <a:rPr lang="en-US" sz="1400" dirty="0"/>
              <a:t> to 20may21):   </a:t>
            </a:r>
            <a:r>
              <a:rPr lang="en-US" sz="1800" dirty="0"/>
              <a:t>28Jan21–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 action="ppaction://noaction"/>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15:__________________52et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5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ad hoc teleconference call-in, </a:t>
            </a:r>
            <a:r>
              <a:rPr lang="en-US" sz="2400" dirty="0">
                <a:highlight>
                  <a:srgbClr val="808000"/>
                </a:highlight>
              </a:rPr>
              <a:t>26Jan21</a:t>
            </a:r>
          </a:p>
        </p:txBody>
      </p:sp>
    </p:spTree>
    <p:extLst>
      <p:ext uri="{BB962C8B-B14F-4D97-AF65-F5344CB8AC3E}">
        <p14:creationId xmlns:p14="http://schemas.microsoft.com/office/powerpoint/2010/main" val="516568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Steve Shellhammer (Qualcomm)</a:t>
            </a:r>
          </a:p>
          <a:p>
            <a:pPr lvl="1">
              <a:defRPr/>
            </a:pPr>
            <a:endParaRPr lang="en-US" sz="1600" dirty="0"/>
          </a:p>
          <a:p>
            <a:pPr lvl="1">
              <a:defRPr/>
            </a:pPr>
            <a:r>
              <a:rPr lang="en-US" sz="1600" dirty="0"/>
              <a:t>Secretary, need someone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26Jan21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26Jan21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https://mentor.ieee.org/802.18/dcn/20/18-20-0158-00-0000-minutes-08dec20-rrtag-adhoc-frequency-table.docx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08-Dec-2020 22:33:57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notes,_______</a:t>
            </a:r>
            <a:endParaRPr lang="en-US" altLang="en-US" sz="1400" kern="0" dirty="0">
              <a:solidFill>
                <a:schemeClr val="bg1">
                  <a:lumMod val="75000"/>
                </a:schemeClr>
              </a:solidFill>
            </a:endParaRPr>
          </a:p>
          <a:p>
            <a:pPr lvl="1">
              <a:spcBef>
                <a:spcPts val="0"/>
              </a:spcBef>
              <a:buFont typeface="Arial" panose="020B0604020202020204" pitchFamily="34" charset="0"/>
              <a:buChar char="•"/>
            </a:pPr>
            <a:r>
              <a:rPr lang="en-US" altLang="en-US" sz="1400" kern="0" dirty="0">
                <a:solidFill>
                  <a:schemeClr val="tx1"/>
                </a:solidFill>
              </a:rPr>
              <a:t>Attendance &amp; monitor chat window, _______</a:t>
            </a:r>
          </a:p>
          <a:p>
            <a:pPr>
              <a:buFont typeface="Arial" panose="020B0604020202020204" pitchFamily="34" charset="0"/>
              <a:buChar char="•"/>
            </a:pPr>
            <a:r>
              <a:rPr lang="en-US" altLang="en-US" sz="1600" kern="0" dirty="0">
                <a:solidFill>
                  <a:schemeClr val="tx1"/>
                </a:solidFill>
              </a:rPr>
              <a:t>Approve agenda</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Problem Statement</a:t>
            </a:r>
          </a:p>
          <a:p>
            <a:pPr lvl="1">
              <a:spcBef>
                <a:spcPts val="0"/>
              </a:spcBef>
              <a:buFont typeface="Arial" panose="020B0604020202020204" pitchFamily="34" charset="0"/>
              <a:buChar char="•"/>
            </a:pPr>
            <a:r>
              <a:rPr lang="en-US" altLang="en-US" sz="1400" kern="0" dirty="0">
                <a:solidFill>
                  <a:schemeClr val="tx1"/>
                </a:solidFill>
              </a:rPr>
              <a:t>Audience</a:t>
            </a:r>
          </a:p>
          <a:p>
            <a:pPr lvl="1">
              <a:spcBef>
                <a:spcPts val="0"/>
              </a:spcBef>
              <a:buFont typeface="Arial" panose="020B0604020202020204" pitchFamily="34" charset="0"/>
              <a:buChar char="•"/>
            </a:pPr>
            <a:r>
              <a:rPr lang="en-US" altLang="en-US" sz="1400" kern="0" dirty="0">
                <a:solidFill>
                  <a:schemeClr val="tx1"/>
                </a:solidFill>
              </a:rPr>
              <a:t>A Working Group initial list</a:t>
            </a:r>
          </a:p>
          <a:p>
            <a:pPr lvl="1">
              <a:spcBef>
                <a:spcPts val="0"/>
              </a:spcBef>
              <a:buFont typeface="Arial" panose="020B0604020202020204" pitchFamily="34" charset="0"/>
              <a:buChar char="•"/>
            </a:pPr>
            <a:r>
              <a:rPr lang="en-US" altLang="en-US" sz="1400" kern="0" dirty="0">
                <a:solidFill>
                  <a:schemeClr val="tx1"/>
                </a:solidFill>
              </a:rPr>
              <a:t>How to move forward / how often to meet</a:t>
            </a:r>
          </a:p>
          <a:p>
            <a:pPr lvl="1">
              <a:spcBef>
                <a:spcPts val="0"/>
              </a:spcBef>
              <a:buFont typeface="Arial" panose="020B0604020202020204" pitchFamily="34" charset="0"/>
              <a:buChar char="•"/>
            </a:pPr>
            <a:r>
              <a:rPr lang="en-US" altLang="en-US" sz="1400" kern="0" dirty="0">
                <a:solidFill>
                  <a:schemeClr val="tx1"/>
                </a:solidFill>
              </a:rPr>
              <a:t>General discussion on approach</a:t>
            </a:r>
          </a:p>
          <a:p>
            <a:pPr lvl="1">
              <a:spcBef>
                <a:spcPts val="0"/>
              </a:spcBef>
              <a:buFont typeface="Arial" panose="020B0604020202020204" pitchFamily="34" charset="0"/>
              <a:buChar char="•"/>
            </a:pPr>
            <a:endParaRPr lang="en-US" altLang="en-US" sz="14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400" kern="0" dirty="0">
                <a:solidFill>
                  <a:schemeClr val="tx1"/>
                </a:solidFill>
              </a:rPr>
              <a:t>_______</a:t>
            </a:r>
          </a:p>
          <a:p>
            <a:pPr lvl="1">
              <a:buFont typeface="Arial" panose="020B0604020202020204" pitchFamily="34" charset="0"/>
              <a:buChar char="•"/>
            </a:pPr>
            <a:r>
              <a:rPr lang="en-US" sz="1400" kern="0" dirty="0">
                <a:ea typeface="SimSun" panose="02010600030101010101" pitchFamily="2" charset="-122"/>
              </a:rPr>
              <a:t>Anything new today</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Discussion from earlier: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6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a:t>
            </a:r>
            <a:r>
              <a:rPr lang="en-US" sz="1600" dirty="0">
                <a:ea typeface="Calibri" panose="020F0502020204030204" pitchFamily="34" charset="0"/>
              </a:rPr>
              <a:t>C</a:t>
            </a:r>
            <a:r>
              <a:rPr lang="en-US" sz="1600" dirty="0">
                <a:effectLst/>
                <a:ea typeface="Calibri" panose="020F0502020204030204" pitchFamily="34" charset="0"/>
              </a:rPr>
              <a:t>oexistence” will be different in different regions, though where does this come in? </a:t>
            </a: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effectLst/>
                <a:ea typeface="Calibri" panose="020F0502020204030204" pitchFamily="34" charset="0"/>
              </a:rPr>
              <a:t>  </a:t>
            </a: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is primary, more for a reference for comments.</a:t>
            </a:r>
          </a:p>
          <a:p>
            <a:pPr marL="685800" lvl="1">
              <a:spcBef>
                <a:spcPts val="0"/>
              </a:spcBef>
              <a:spcAft>
                <a:spcPts val="0"/>
              </a:spcAft>
              <a:buFont typeface="Arial" panose="020B0604020202020204" pitchFamily="34" charset="0"/>
              <a:buChar char="•"/>
            </a:pPr>
            <a:endParaRPr lang="en-US" sz="1600" u="sng"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 </a:t>
            </a: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26Jan21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1597735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56650</TotalTime>
  <Words>3009</Words>
  <Application>Microsoft Office PowerPoint</Application>
  <PresentationFormat>On-screen Show (4:3)</PresentationFormat>
  <Paragraphs>409</Paragraphs>
  <Slides>21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Frequency Table of IEEE 802 Stds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Table of Frequency Bands – IEEE 802 Stds</vt:lpstr>
      <vt:lpstr>Table of Frequency Bands – IEEE 802 Stds</vt:lpstr>
      <vt:lpstr>Table of Frequency Bands – IEEE 802 Stds </vt:lpstr>
      <vt:lpstr>Table of Frequency Bands – Moving forward</vt:lpstr>
      <vt:lpstr>General Discussion</vt:lpstr>
      <vt:lpstr>Actions Required</vt:lpstr>
      <vt:lpstr>Any Other Business</vt:lpstr>
      <vt:lpstr>Adjourn</vt:lpstr>
      <vt:lpstr>PowerPoint Presentation</vt:lpstr>
      <vt:lpstr>PowerPoint Presentation</vt:lpstr>
      <vt:lpstr>PowerPoint Presentation</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3523</cp:revision>
  <cp:lastPrinted>1601-01-01T00:00:00Z</cp:lastPrinted>
  <dcterms:created xsi:type="dcterms:W3CDTF">2016-03-03T14:54:45Z</dcterms:created>
  <dcterms:modified xsi:type="dcterms:W3CDTF">2021-01-25T21:25:32Z</dcterms:modified>
</cp:coreProperties>
</file>