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9" r:id="rId3"/>
    <p:sldId id="320" r:id="rId4"/>
    <p:sldId id="322" r:id="rId5"/>
    <p:sldId id="323" r:id="rId6"/>
    <p:sldId id="324" r:id="rId7"/>
    <p:sldId id="326" r:id="rId8"/>
    <p:sldId id="325" r:id="rId9"/>
    <p:sldId id="321" r:id="rId10"/>
    <p:sldId id="32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802.18-17/0087r1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082-00-0000-canada-ised-5g-consulta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da.gov.sg/~/media/imda/files/inner/pcdg/consultations/consultation%20paper/public%20consultation%20on%205g%20mobile%20services%20and%20networks/5g-public-consultation.pdf?la=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a.gov.au/theACMA/future-use-of-the-1_5-ghz-and-3_6-ghz-ban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Berlin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teleconference: July28th at 2:30pm EDT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22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Daejeon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</a:t>
            </a:r>
            <a:r>
              <a:rPr lang="en-US" altLang="en-US" dirty="0" smtClean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2135187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FCC re-staffing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Has been operating with minimum staff since January (3 Commissioners)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Newly nominated, needing Senate confirmation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Jessica </a:t>
            </a:r>
            <a:r>
              <a:rPr lang="en-US" b="1" dirty="0" err="1" smtClean="0"/>
              <a:t>Rosenworcel</a:t>
            </a:r>
            <a:r>
              <a:rPr lang="en-US" b="1" dirty="0" smtClean="0"/>
              <a:t> (D) </a:t>
            </a:r>
            <a:r>
              <a:rPr lang="en-US" dirty="0" smtClean="0"/>
              <a:t>for return to Commission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Brendan </a:t>
            </a:r>
            <a:r>
              <a:rPr lang="en-US" b="1" dirty="0" err="1" smtClean="0"/>
              <a:t>Carr</a:t>
            </a:r>
            <a:r>
              <a:rPr lang="en-US" b="1" dirty="0" smtClean="0"/>
              <a:t> (R)</a:t>
            </a:r>
            <a:r>
              <a:rPr lang="en-US" dirty="0" smtClean="0"/>
              <a:t>, former FCC General Counsel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Chairman </a:t>
            </a:r>
            <a:r>
              <a:rPr lang="en-US" b="1" dirty="0" err="1" smtClean="0"/>
              <a:t>Ajit</a:t>
            </a:r>
            <a:r>
              <a:rPr lang="en-US" b="1" dirty="0" smtClean="0"/>
              <a:t> </a:t>
            </a:r>
            <a:r>
              <a:rPr lang="en-US" b="1" dirty="0" err="1" smtClean="0"/>
              <a:t>Pai</a:t>
            </a:r>
            <a:r>
              <a:rPr lang="en-US" b="1" dirty="0" smtClean="0"/>
              <a:t> (R) </a:t>
            </a:r>
            <a:r>
              <a:rPr lang="en-US" dirty="0" smtClean="0"/>
              <a:t>must be reapproved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David </a:t>
            </a:r>
            <a:r>
              <a:rPr lang="en-US" sz="1800" b="1" dirty="0" err="1" smtClean="0"/>
              <a:t>Redl</a:t>
            </a:r>
            <a:r>
              <a:rPr lang="en-US" sz="1800" b="1" dirty="0" smtClean="0"/>
              <a:t> (R) </a:t>
            </a:r>
            <a:r>
              <a:rPr lang="en-US" sz="1800" dirty="0" smtClean="0"/>
              <a:t>from Energy and Commerce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New Canada ISED consultation on 5G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https://mentor.ieee.org/802.18/dcn/17/18-17-0082-00-0000-canada-ised-5g-consultation.pdf </a:t>
            </a:r>
            <a:r>
              <a:rPr lang="en-US" sz="1600" dirty="0" smtClean="0">
                <a:hlinkClick r:id="rId2"/>
              </a:rPr>
              <a:t>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Deadline </a:t>
            </a:r>
            <a:r>
              <a:rPr lang="en-US" sz="1800" dirty="0"/>
              <a:t>Aug 4th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2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Radio Equipment Directive issues resolved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EN 301 893 v2.1.1 published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Includes note that allows use of Adaptivity from v1.8.1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Published June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three days before the deadline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ETSI TC BRAN #94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 103 319 on sharing of 5725 to 5925 MHz with ITS approved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 103 524 </a:t>
            </a:r>
            <a:r>
              <a:rPr lang="en-US" sz="1600" dirty="0" err="1" smtClean="0"/>
              <a:t>SRdoc</a:t>
            </a:r>
            <a:r>
              <a:rPr lang="en-US" sz="1600" dirty="0" smtClean="0"/>
              <a:t> for 6 GHz band </a:t>
            </a:r>
            <a:r>
              <a:rPr lang="en-US" sz="1600" dirty="0" smtClean="0"/>
              <a:t>studies advanced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Edgard Vangeel re-elected as Chair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6 GHz project started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WG FM agreed to request WG SE to conduct studies for WAS/RLAN applications in 5925-6425 GHz. WG FM postponed a decision whether the work on this subject will be in a new WG FM project team or within the existing WG FM structure since the first working phase focus will be in WG </a:t>
            </a:r>
            <a:r>
              <a:rPr lang="en-US" sz="1600" dirty="0" smtClean="0"/>
              <a:t>SE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SE24 to start the study at September meeting with TR 103 524 as input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9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Singapore </a:t>
            </a:r>
            <a:r>
              <a:rPr lang="en-US" altLang="en-US" dirty="0" smtClean="0"/>
              <a:t>consultation “</a:t>
            </a:r>
            <a:r>
              <a:rPr lang="en-US" dirty="0" smtClean="0"/>
              <a:t>5G </a:t>
            </a:r>
            <a:r>
              <a:rPr lang="en-US" dirty="0"/>
              <a:t>mobile services and </a:t>
            </a:r>
            <a:r>
              <a:rPr lang="en-US" dirty="0" smtClean="0"/>
              <a:t>networks”</a:t>
            </a:r>
            <a:endParaRPr lang="en-US" sz="3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Deadline: July 7, 2017 (extended to July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https://www.imda.gov.sg/~/</a:t>
            </a:r>
            <a:r>
              <a:rPr lang="en-US" altLang="en-US" dirty="0" smtClean="0">
                <a:hlinkClick r:id="rId2"/>
              </a:rPr>
              <a:t>media/imda/files/inner/pcdg/consultations/consultation%20paper/public%20consultation%20on%205g%20mobile%20services%20and%20networks/5g-public-consultation.pdf?la=en</a:t>
            </a:r>
            <a:r>
              <a:rPr lang="en-US" altLang="en-US" dirty="0" smtClean="0"/>
              <a:t>  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India (TRAI) </a:t>
            </a:r>
            <a:r>
              <a:rPr lang="en-US" altLang="en-US" dirty="0" smtClean="0"/>
              <a:t>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“Data </a:t>
            </a:r>
            <a:r>
              <a:rPr lang="en-US" dirty="0"/>
              <a:t>Speed Under Wireless Broadband </a:t>
            </a:r>
            <a:r>
              <a:rPr lang="en-US" dirty="0" smtClean="0"/>
              <a:t>Plans”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57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Australia </a:t>
            </a:r>
            <a:r>
              <a:rPr lang="en-US" altLang="en-US" sz="2000" dirty="0" smtClean="0"/>
              <a:t>consultation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“</a:t>
            </a:r>
            <a:r>
              <a:rPr lang="en-AU" sz="1800" b="1" dirty="0"/>
              <a:t>Future use of the 3.6 GHz </a:t>
            </a:r>
            <a:r>
              <a:rPr lang="en-AU" sz="1800" b="1" dirty="0" smtClean="0"/>
              <a:t>band</a:t>
            </a:r>
            <a:r>
              <a:rPr lang="en-US" sz="1800" b="1" dirty="0" smtClean="0"/>
              <a:t>, Options paper</a:t>
            </a:r>
            <a:r>
              <a:rPr lang="en-US" altLang="en-US" sz="180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http://</a:t>
            </a:r>
            <a:r>
              <a:rPr lang="en-US" altLang="en-US" sz="1800" dirty="0" smtClean="0">
                <a:hlinkClick r:id="rId2"/>
              </a:rPr>
              <a:t>www.acma.gov.au/theACMA/future-use-of-the-1_5-ghz-and-3_6-ghz-bands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Questions related to the 5.6 GHz band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Q8: Is the 5.6 GHz band a viable option for wireless broadband systems?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Q9: Under what circumstances should apparatus- and class licensed arrangements be considered for the 5.6 GHz band?</a:t>
            </a:r>
          </a:p>
          <a:p>
            <a:pPr marL="1200150" lvl="4" indent="-285750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Q10:  If apparatus licensing arrangements are developed for wireless broadband systems in the 5.6 GHz band, are the notional arrangements proposed in Appendix 3 suitable?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Deadline: August 7, 2017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2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60 GHz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ITS in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License exempt use of 60 GHz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to combine Work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9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18877</TotalTime>
  <Words>517</Words>
  <Application>Microsoft Office PowerPoint</Application>
  <PresentationFormat>On-screen Show (4:3)</PresentationFormat>
  <Paragraphs>110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Berlin Opening Report</vt:lpstr>
      <vt:lpstr>Agenda</vt:lpstr>
      <vt:lpstr>Discussion Items</vt:lpstr>
      <vt:lpstr>Americas</vt:lpstr>
      <vt:lpstr>EMEA</vt:lpstr>
      <vt:lpstr>APAC</vt:lpstr>
      <vt:lpstr>APAC [2]</vt:lpstr>
      <vt:lpstr>EU 60 GHz Planning</vt:lpstr>
      <vt:lpstr>Actions Required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128</cp:revision>
  <cp:lastPrinted>1601-01-01T00:00:00Z</cp:lastPrinted>
  <dcterms:created xsi:type="dcterms:W3CDTF">2016-03-03T14:54:45Z</dcterms:created>
  <dcterms:modified xsi:type="dcterms:W3CDTF">2017-07-09T07:19:58Z</dcterms:modified>
</cp:coreProperties>
</file>