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6" r:id="rId3"/>
    <p:sldId id="288" r:id="rId4"/>
    <p:sldId id="318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1" autoAdjust="0"/>
    <p:restoredTop sz="94660"/>
  </p:normalViewPr>
  <p:slideViewPr>
    <p:cSldViewPr>
      <p:cViewPr varScale="1">
        <p:scale>
          <a:sx n="92" d="100"/>
          <a:sy n="92" d="100"/>
        </p:scale>
        <p:origin x="1632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241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Rich Kennedy,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Agenda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802.18-16/0056r0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</a:t>
            </a:r>
            <a:r>
              <a:rPr lang="en-US" dirty="0" smtClean="0">
                <a:latin typeface="Times New Roman" charset="0"/>
              </a:rPr>
              <a:t>802.18 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San Diego </a:t>
            </a:r>
            <a:r>
              <a:rPr lang="en-US" dirty="0" smtClean="0">
                <a:latin typeface="Times New Roman" charset="0"/>
              </a:rPr>
              <a:t>Opening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89125"/>
            <a:ext cx="7772400" cy="396875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2016-07-25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041994"/>
              </p:ext>
            </p:extLst>
          </p:nvPr>
        </p:nvGraphicFramePr>
        <p:xfrm>
          <a:off x="518319" y="3609975"/>
          <a:ext cx="8107362" cy="2486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Document" r:id="rId4" imgW="8253180" imgH="2531134" progId="Word.Document.8">
                  <p:embed/>
                </p:oleObj>
              </mc:Choice>
              <mc:Fallback>
                <p:oleObj name="Document" r:id="rId4" imgW="8253180" imgH="253113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319" y="3609975"/>
                        <a:ext cx="8107362" cy="2486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Times New Roman" charset="0"/>
              </a:rPr>
              <a:t>Agenda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Discussion </a:t>
            </a:r>
            <a:r>
              <a:rPr lang="en-US" altLang="en-US" sz="1800" dirty="0"/>
              <a:t>items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All IEEE 802 regulatory </a:t>
            </a:r>
            <a:r>
              <a:rPr lang="en-US" altLang="en-US" sz="1600" dirty="0"/>
              <a:t>work in progress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Status of completed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1800" dirty="0"/>
              <a:t>Actions required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Inputs collected from wireless WGs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dirty="0" smtClean="0"/>
              <a:t>IEEE 802.11</a:t>
            </a:r>
            <a:endParaRPr lang="en-US" altLang="en-US" sz="1400" dirty="0" smtClean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200" dirty="0" smtClean="0"/>
              <a:t>FCC </a:t>
            </a:r>
            <a:r>
              <a:rPr lang="en-US" altLang="en-US" sz="1200" dirty="0"/>
              <a:t>16-89 </a:t>
            </a:r>
            <a:r>
              <a:rPr lang="en-US" altLang="en-US" sz="1200" dirty="0" err="1"/>
              <a:t>mmWave</a:t>
            </a:r>
            <a:r>
              <a:rPr lang="en-US" altLang="en-US" sz="1200" dirty="0"/>
              <a:t> FNPRM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en-US" sz="1200" dirty="0"/>
              <a:t>India Public Wi-Fi </a:t>
            </a:r>
            <a:r>
              <a:rPr lang="en-US" altLang="en-US" sz="1200" dirty="0" smtClean="0"/>
              <a:t>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Others</a:t>
            </a:r>
            <a:endParaRPr lang="en-US" altLang="en-US" sz="1600" dirty="0"/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Develop output documents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Approve in RR-TAG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Send to the EC for approval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AOB </a:t>
            </a:r>
            <a:r>
              <a:rPr lang="en-US" altLang="en-US" sz="1800" dirty="0"/>
              <a:t>and </a:t>
            </a:r>
            <a:r>
              <a:rPr lang="en-US" altLang="en-US" sz="1800" dirty="0" smtClean="0"/>
              <a:t>Adjourn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4294967295"/>
          </p:nvPr>
        </p:nvSpPr>
        <p:spPr>
          <a:xfrm>
            <a:off x="696913" y="333375"/>
            <a:ext cx="1223962" cy="2762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6504801"/>
            <a:ext cx="838200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</a:rPr>
              <a:t>Agenda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10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</a:t>
            </a:r>
            <a:r>
              <a:rPr lang="en-US" altLang="en-US" sz="3600" dirty="0" smtClean="0"/>
              <a:t>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Ofcom 5 GHz Consultation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FCC 5.9 GHz band Public Notice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FCC 16-89 </a:t>
            </a:r>
            <a:r>
              <a:rPr lang="en-US" altLang="en-US" sz="2000" dirty="0" err="1"/>
              <a:t>mmWave</a:t>
            </a:r>
            <a:r>
              <a:rPr lang="en-US" altLang="en-US" sz="2000" dirty="0"/>
              <a:t> R&amp;O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ETSI BRAN and ERM TG11 </a:t>
            </a:r>
            <a:r>
              <a:rPr lang="en-US" altLang="en-US" sz="2000" dirty="0" smtClean="0"/>
              <a:t>updates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Other WG inputs</a:t>
            </a:r>
            <a:endParaRPr lang="en-US" alt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Actions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FCC 16-89 FNPRM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India Public Wi-Fi </a:t>
            </a:r>
            <a:r>
              <a:rPr lang="en-US" altLang="en-US" dirty="0" smtClean="0"/>
              <a:t>consultation</a:t>
            </a: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dirty="0" smtClean="0"/>
              <a:t>Others based on </a:t>
            </a:r>
            <a:r>
              <a:rPr lang="en-US" altLang="en-US" smtClean="0"/>
              <a:t>WG requirements</a:t>
            </a:r>
            <a:endParaRPr lang="en-US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Slide </a:t>
            </a:r>
            <a:fld id="{2BB90ECF-03D6-4833-9AEB-C6122C9F4DEF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2016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Rich Kennedy, HP Enterprise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725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17400</TotalTime>
  <Words>157</Words>
  <Application>Microsoft Office PowerPoint</Application>
  <PresentationFormat>On-screen Show (4:3)</PresentationFormat>
  <Paragraphs>48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IEEE 802.18 RR-TAG San Diego Opening Report</vt:lpstr>
      <vt:lpstr>Agenda</vt:lpstr>
      <vt:lpstr>Discussion Items</vt:lpstr>
      <vt:lpstr>Actions Required</vt:lpstr>
    </vt:vector>
  </TitlesOfParts>
  <Company>Hewlett 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802.11/15 Regulatory SC Teleconference Plan and Agenda</dc:title>
  <dc:creator>Kennedy, Rich</dc:creator>
  <cp:lastModifiedBy>Kennedy, Rich</cp:lastModifiedBy>
  <cp:revision>100</cp:revision>
  <cp:lastPrinted>1601-01-01T00:00:00Z</cp:lastPrinted>
  <dcterms:created xsi:type="dcterms:W3CDTF">2016-03-03T14:54:45Z</dcterms:created>
  <dcterms:modified xsi:type="dcterms:W3CDTF">2016-07-22T19:57:06Z</dcterms:modified>
</cp:coreProperties>
</file>