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6" r:id="rId3"/>
    <p:sldId id="278" r:id="rId4"/>
    <p:sldId id="275" r:id="rId5"/>
    <p:sldId id="282" r:id="rId6"/>
    <p:sldId id="279" r:id="rId7"/>
    <p:sldId id="280" r:id="rId8"/>
    <p:sldId id="281" r:id="rId9"/>
    <p:sldId id="283" r:id="rId10"/>
    <p:sldId id="27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98132465##*01*" TargetMode="External"/><Relationship Id="rId2" Type="http://schemas.openxmlformats.org/officeDocument/2006/relationships/hyperlink" Target="https://ieeesa.webex.com/ieeesa/j.php?MTID=m2dd3dbb29da70a53b7ed9fbc0037b0f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98132465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el:+1-646-992-2010,,*01*23315594743##*01*" TargetMode="External"/><Relationship Id="rId2" Type="http://schemas.openxmlformats.org/officeDocument/2006/relationships/hyperlink" Target="https://ieeesa.webex.com/ieeesa/j.php?MTID=ma28b1d9d051ecdddab365d1a7ea0068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el:+1-213-306-3065,,*01*23315594743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432482424##*01*" TargetMode="External"/><Relationship Id="rId2" Type="http://schemas.openxmlformats.org/officeDocument/2006/relationships/hyperlink" Target="https://ieeesa.webex.com/ieeesa/j.php?MTID=m9e0cd85304ee6a38d68896ed7001131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432482424##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456456555%23%23*01*" TargetMode="External"/><Relationship Id="rId2" Type="http://schemas.openxmlformats.org/officeDocument/2006/relationships/hyperlink" Target="https://ieeesa.webex.com/ieeesa/j.php?MTID=mfb01d788c1c84d4a90004dfb0213edd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456456555%23%23*01*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f8ca5205632d087263b21030519bd0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14740611##*01*" TargetMode="External"/><Relationship Id="rId4" Type="http://schemas.openxmlformats.org/officeDocument/2006/relationships/hyperlink" Target="tel:+1-646-992-2010,,*01*23314740611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7 October 2022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50038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3" imgW="8284803" imgH="4492752" progId="Word.Document.8">
                  <p:embed/>
                </p:oleObj>
              </mc:Choice>
              <mc:Fallback>
                <p:oleObj name="Document" r:id="rId3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284729"/>
            <a:ext cx="7770813" cy="48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3: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13 October to </a:t>
            </a:r>
            <a:r>
              <a:rPr lang="en-US" sz="1800" b="0" dirty="0"/>
              <a:t>10 November </a:t>
            </a:r>
            <a:r>
              <a:rPr lang="en-US" sz="1800" b="0" dirty="0" smtClean="0"/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4:  </a:t>
            </a:r>
            <a:r>
              <a:rPr lang="en-US" sz="1800" b="0" dirty="0"/>
              <a:t>Joint 802.18 and 802.19 Frequency Table ad-hoc calls on t</a:t>
            </a:r>
            <a:r>
              <a:rPr lang="en-US" sz="1800" b="0" kern="1200" dirty="0">
                <a:latin typeface="Times New Roman" pitchFamily="16" charset="0"/>
              </a:rPr>
              <a:t>he fourth Tuesday of every month from </a:t>
            </a:r>
            <a:r>
              <a:rPr lang="en-US" sz="1800" b="0" kern="1200" dirty="0" smtClean="0">
                <a:latin typeface="Times New Roman" pitchFamily="16" charset="0"/>
              </a:rPr>
              <a:t>October </a:t>
            </a:r>
            <a:r>
              <a:rPr lang="en-US" sz="1800" b="0" kern="1200" dirty="0">
                <a:latin typeface="Times New Roman" pitchFamily="16" charset="0"/>
              </a:rPr>
              <a:t>2022 to December </a:t>
            </a:r>
            <a:r>
              <a:rPr lang="en-US" sz="1800" b="0" kern="1200" dirty="0" smtClean="0">
                <a:latin typeface="Times New Roman" pitchFamily="16" charset="0"/>
              </a:rPr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5: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10 October 2022 </a:t>
            </a:r>
            <a:r>
              <a:rPr lang="en-US" sz="1800" b="0" dirty="0"/>
              <a:t>to 23 January </a:t>
            </a:r>
            <a:r>
              <a:rPr lang="en-US" sz="1800" b="0" dirty="0" smtClean="0"/>
              <a:t>2023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6:  </a:t>
            </a:r>
            <a:r>
              <a:rPr lang="en-US" sz="1800" b="0" dirty="0"/>
              <a:t>Weekly RR-TAG </a:t>
            </a:r>
            <a:r>
              <a:rPr lang="en-US" sz="1800" b="0" dirty="0" err="1" smtClean="0"/>
              <a:t>mmWave</a:t>
            </a:r>
            <a:r>
              <a:rPr lang="en-US" sz="1800" b="0" dirty="0" smtClean="0"/>
              <a:t> (</a:t>
            </a:r>
            <a:r>
              <a:rPr lang="en-US" sz="1800" b="0" dirty="0" err="1" smtClean="0"/>
              <a:t>mmW</a:t>
            </a:r>
            <a:r>
              <a:rPr lang="en-US" sz="1800" b="0" dirty="0" smtClean="0"/>
              <a:t>) </a:t>
            </a:r>
            <a:r>
              <a:rPr lang="en-US" sz="1800" b="0" dirty="0"/>
              <a:t>ad-hoc teleconference calls from </a:t>
            </a:r>
            <a:r>
              <a:rPr lang="en-US" sz="1800" b="0" dirty="0" smtClean="0"/>
              <a:t>12 October 2022 </a:t>
            </a:r>
            <a:r>
              <a:rPr lang="en-US" sz="1800" b="0" dirty="0"/>
              <a:t>to </a:t>
            </a:r>
            <a:r>
              <a:rPr lang="en-US" sz="1800" b="0" dirty="0" smtClean="0"/>
              <a:t>25 </a:t>
            </a:r>
            <a:r>
              <a:rPr lang="en-US" sz="1800" b="0" dirty="0"/>
              <a:t>January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7 and 8:  RR-TAG mixed-mode meetings during the IEEE 802 2022 November plenary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NOTE: a registration fee is required for these two calls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9: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24 November 2022 </a:t>
            </a:r>
            <a:r>
              <a:rPr lang="en-US" sz="1800" b="0" dirty="0"/>
              <a:t>to </a:t>
            </a:r>
            <a:r>
              <a:rPr lang="en-US" sz="1800" b="0" dirty="0" smtClean="0"/>
              <a:t>12 January 2023</a:t>
            </a:r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13 October to 10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10/13/2022 </a:t>
            </a:r>
            <a:r>
              <a:rPr lang="en-US" sz="1400" b="0" dirty="0"/>
              <a:t>until </a:t>
            </a:r>
            <a:r>
              <a:rPr lang="en-US" sz="1400" b="0" dirty="0" smtClean="0"/>
              <a:t>11/10/2022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ieeesa.webex.com/ieeesa/j.php?MTID=m2dd3dbb29da70a53b7ed9fbc0037b0f8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2359 813 2465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RR-TAG-weekly-2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+1-646-992-2010,,23598132465##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+1-213-306-3065,,23598132465##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993774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</a:t>
            </a:r>
            <a:r>
              <a:rPr lang="en-US" dirty="0">
                <a:latin typeface="Times New Roman" charset="0"/>
              </a:rPr>
              <a:t>Table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Monthly call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56538" cy="4038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</a:t>
            </a:r>
            <a:r>
              <a:rPr lang="en-US" sz="1400" b="0" kern="1200" dirty="0" smtClean="0">
                <a:latin typeface="Times New Roman" pitchFamily="16" charset="0"/>
              </a:rPr>
              <a:t>November 25, </a:t>
            </a:r>
            <a:r>
              <a:rPr lang="en-US" sz="1400" b="0" kern="1200" dirty="0">
                <a:latin typeface="Times New Roman" pitchFamily="16" charset="0"/>
              </a:rPr>
              <a:t>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10 October 2022 to 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10/10/2022 </a:t>
            </a:r>
            <a:r>
              <a:rPr lang="en-US" sz="1400" b="0" dirty="0"/>
              <a:t>until </a:t>
            </a:r>
            <a:r>
              <a:rPr lang="en-US" sz="1400" b="0" dirty="0" smtClean="0"/>
              <a:t>1/23/2023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err="1" smtClean="0">
                <a:latin typeface="Times New Roman" charset="0"/>
              </a:rPr>
              <a:t>mmW</a:t>
            </a:r>
            <a:r>
              <a:rPr lang="en-US" dirty="0" smtClean="0">
                <a:latin typeface="Times New Roman" charset="0"/>
              </a:rPr>
              <a:t>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12 October 2022 to 25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10/12/2022 </a:t>
            </a:r>
            <a:r>
              <a:rPr lang="en-US" sz="1400" b="0" dirty="0"/>
              <a:t>until </a:t>
            </a:r>
            <a:r>
              <a:rPr lang="en-US" sz="1400" b="0" dirty="0" smtClean="0"/>
              <a:t>1/25/2023 </a:t>
            </a:r>
            <a:r>
              <a:rPr lang="en-US" sz="1400" b="0" dirty="0"/>
              <a:t>from </a:t>
            </a:r>
            <a:r>
              <a:rPr lang="en-US" sz="1400" b="0" dirty="0" smtClean="0"/>
              <a:t>3:00 PM </a:t>
            </a:r>
            <a:r>
              <a:rPr lang="en-US" sz="1400" b="0" dirty="0"/>
              <a:t>to </a:t>
            </a:r>
            <a:r>
              <a:rPr lang="en-US" sz="1400" b="0" dirty="0" smtClean="0"/>
              <a:t>4:00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u="sng" dirty="0" smtClean="0">
                <a:hlinkClick r:id="rId2"/>
              </a:rPr>
              <a:t>https</a:t>
            </a:r>
            <a:r>
              <a:rPr lang="en-US" sz="1400" b="0" u="sng" dirty="0">
                <a:hlinkClick r:id="rId2"/>
              </a:rPr>
              <a:t>://</a:t>
            </a:r>
            <a:r>
              <a:rPr lang="en-US" sz="1400" b="0" u="sng" dirty="0" smtClean="0">
                <a:hlinkClick r:id="rId2"/>
              </a:rPr>
              <a:t>ieeesa.webex.com/ieeesa/j.php?MTID=ma28b1d9d051ecdddab365d1a7ea00687</a:t>
            </a:r>
            <a:r>
              <a:rPr lang="en-US" sz="1400" b="0" u="sng" dirty="0" smtClean="0"/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2331 559 4743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mmWave</a:t>
            </a: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0" dirty="0" smtClean="0"/>
              <a:t>weekly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+1-646-992-2010,,23315594743##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+1-213-306-3065,,23315594743##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November plenary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15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hlinkClick r:id="rId2"/>
              </a:rPr>
              <a:t>https://ieeesa.webex.com/ieeesa/j.php?MTID=m9e0cd85304ee6a38d68896ed70011315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</a:rPr>
              <a:t>Meeting number (access code): 2343 248 2424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</a:rPr>
              <a:t>Meeting password: </a:t>
            </a:r>
            <a:r>
              <a:rPr lang="en-US" sz="1400" b="0" dirty="0" err="1">
                <a:solidFill>
                  <a:schemeClr val="tx1"/>
                </a:solidFill>
              </a:rPr>
              <a:t>reg_Fee_required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hlinkClick r:id="rId3"/>
              </a:rPr>
              <a:t>+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1-646-992-2010,,23432482424##</a:t>
            </a:r>
            <a:r>
              <a:rPr lang="en-US" sz="1400" b="0" dirty="0">
                <a:solidFill>
                  <a:schemeClr val="tx1"/>
                </a:solidFill>
              </a:rPr>
              <a:t> United 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chemeClr val="tx1"/>
                </a:solidFill>
                <a:hlinkClick r:id="rId4"/>
              </a:rPr>
              <a:t>+1-213-306-3065,,23432482424##</a:t>
            </a:r>
            <a:r>
              <a:rPr lang="en-US" sz="1400" b="0" dirty="0">
                <a:solidFill>
                  <a:schemeClr val="tx1"/>
                </a:solidFill>
              </a:rPr>
              <a:t> United 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2022 November plenary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17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https://ieeesa.webex.com/ieeesa/j.php?MTID=mfb01d788c1c84d4a90004dfb0213edd7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2345 645 6555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reg_Fee_required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+1-646-992-2010,,23456456555##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United 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+1-213-306-3065,,23456456555##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United 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24 November 2022 to 12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11/24/2022 </a:t>
            </a:r>
            <a:r>
              <a:rPr lang="en-US" sz="1400" b="0"/>
              <a:t>until </a:t>
            </a:r>
            <a:r>
              <a:rPr lang="en-US" sz="1400" b="0" smtClean="0"/>
              <a:t>01/12/2023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https://ieeesa.webex.com/ieeesa/j.php?MTID=mf8ca5205632d087263b21030519bd037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2331 474 0611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RR-TAG-weekly-3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845</TotalTime>
  <Words>514</Words>
  <Application>Microsoft Office PowerPoint</Application>
  <PresentationFormat>On-screen Show (4:3)</PresentationFormat>
  <Paragraphs>180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13 October to 10 November 2022</vt:lpstr>
      <vt:lpstr>Joint 18/19 ad-hoc on Frequency Table – Monthly call</vt:lpstr>
      <vt:lpstr>RR-TAG ISUS ad-hoc weekly calls  – 10 October 2022 to 23 January 2023</vt:lpstr>
      <vt:lpstr>RR-TAG mmW ad-hoc weekly calls  – 12 October 2022 to 25 January 2023</vt:lpstr>
      <vt:lpstr>RR-TAG 2022 November plenary – TUE AM2, 15 November 2022</vt:lpstr>
      <vt:lpstr>RR-TAG 2022 November plenary – THU AM1, 17 November 2022</vt:lpstr>
      <vt:lpstr>RR-TAG weekly calls  – 24 November 2022 to 12 January 2023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18-16-0038-26-0000</cp:keywords>
  <cp:lastModifiedBy>Edward Au</cp:lastModifiedBy>
  <cp:revision>166</cp:revision>
  <cp:lastPrinted>1601-01-01T00:00:00Z</cp:lastPrinted>
  <dcterms:created xsi:type="dcterms:W3CDTF">2016-03-03T14:54:45Z</dcterms:created>
  <dcterms:modified xsi:type="dcterms:W3CDTF">2022-10-07T17:18:28Z</dcterms:modified>
</cp:coreProperties>
</file>