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rels" ContentType="application/vnd.openxmlformats-package.relationships+xml"/>
  <Default Extension="vml" ContentType="application/vnd.openxmlformats-officedocument.vmlDrawi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5"/>
  </p:notesMasterIdLst>
  <p:handoutMasterIdLst>
    <p:handoutMasterId r:id="rId6"/>
  </p:handoutMasterIdLst>
  <p:sldIdLst>
    <p:sldId id="272" r:id="rId2"/>
    <p:sldId id="270" r:id="rId3"/>
    <p:sldId id="271" r:id="rId4"/>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885" autoAdjust="0"/>
    <p:restoredTop sz="91565" autoAdjust="0"/>
  </p:normalViewPr>
  <p:slideViewPr>
    <p:cSldViewPr>
      <p:cViewPr varScale="1">
        <p:scale>
          <a:sx n="99" d="100"/>
          <a:sy n="99" d="100"/>
        </p:scale>
        <p:origin x="576" y="6"/>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microsoft.com/office/2016/11/relationships/changesInfo" Target="changesInfos/changesInfo1.xml"/><Relationship Id="rId5" Type="http://schemas.openxmlformats.org/officeDocument/2006/relationships/notesMaster" Target="notesMasters/notesMaster1.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olcomb, Jay" userId="aee8fcb3-73df-479f-8979-0e12987586b3" providerId="ADAL" clId="{44020275-60E8-4C4B-A89B-30BD6EE28A65}"/>
    <pc:docChg chg="undo modSld delMainMaster modMainMaster">
      <pc:chgData name="Holcomb, Jay" userId="aee8fcb3-73df-479f-8979-0e12987586b3" providerId="ADAL" clId="{44020275-60E8-4C4B-A89B-30BD6EE28A65}" dt="2018-01-12T15:05:23.680" v="104"/>
      <pc:docMkLst>
        <pc:docMk/>
      </pc:docMkLst>
      <pc:sldChg chg="modSp">
        <pc:chgData name="Holcomb, Jay" userId="aee8fcb3-73df-479f-8979-0e12987586b3" providerId="ADAL" clId="{44020275-60E8-4C4B-A89B-30BD6EE28A65}" dt="2018-01-12T15:02:25.481" v="38"/>
        <pc:sldMkLst>
          <pc:docMk/>
          <pc:sldMk cId="1328669562" sldId="270"/>
        </pc:sldMkLst>
        <pc:spChg chg="mod">
          <ac:chgData name="Holcomb, Jay" userId="aee8fcb3-73df-479f-8979-0e12987586b3" providerId="ADAL" clId="{44020275-60E8-4C4B-A89B-30BD6EE28A65}" dt="2018-01-12T15:02:25.481" v="38"/>
          <ac:spMkLst>
            <pc:docMk/>
            <pc:sldMk cId="1328669562" sldId="270"/>
            <ac:spMk id="8" creationId="{00000000-0000-0000-0000-000000000000}"/>
          </ac:spMkLst>
        </pc:spChg>
      </pc:sldChg>
      <pc:sldChg chg="modSp">
        <pc:chgData name="Holcomb, Jay" userId="aee8fcb3-73df-479f-8979-0e12987586b3" providerId="ADAL" clId="{44020275-60E8-4C4B-A89B-30BD6EE28A65}" dt="2018-01-12T15:02:38.329" v="43" actId="6549"/>
        <pc:sldMkLst>
          <pc:docMk/>
          <pc:sldMk cId="31260194" sldId="271"/>
        </pc:sldMkLst>
        <pc:spChg chg="mod">
          <ac:chgData name="Holcomb, Jay" userId="aee8fcb3-73df-479f-8979-0e12987586b3" providerId="ADAL" clId="{44020275-60E8-4C4B-A89B-30BD6EE28A65}" dt="2018-01-12T15:02:38.329" v="43" actId="6549"/>
          <ac:spMkLst>
            <pc:docMk/>
            <pc:sldMk cId="31260194" sldId="271"/>
            <ac:spMk id="8" creationId="{00000000-0000-0000-0000-000000000000}"/>
          </ac:spMkLst>
        </pc:spChg>
      </pc:sldChg>
      <pc:sldChg chg="modSp">
        <pc:chgData name="Holcomb, Jay" userId="aee8fcb3-73df-479f-8979-0e12987586b3" providerId="ADAL" clId="{44020275-60E8-4C4B-A89B-30BD6EE28A65}" dt="2018-01-12T15:03:03.466" v="55" actId="20577"/>
        <pc:sldMkLst>
          <pc:docMk/>
          <pc:sldMk cId="3469680080" sldId="272"/>
        </pc:sldMkLst>
        <pc:spChg chg="mod">
          <ac:chgData name="Holcomb, Jay" userId="aee8fcb3-73df-479f-8979-0e12987586b3" providerId="ADAL" clId="{44020275-60E8-4C4B-A89B-30BD6EE28A65}" dt="2018-01-12T15:03:03.466" v="55" actId="20577"/>
          <ac:spMkLst>
            <pc:docMk/>
            <pc:sldMk cId="3469680080" sldId="272"/>
            <ac:spMk id="8" creationId="{00000000-0000-0000-0000-000000000000}"/>
          </ac:spMkLst>
        </pc:spChg>
      </pc:sldChg>
      <pc:sldMasterChg chg="addSp modSp modSldLayout">
        <pc:chgData name="Holcomb, Jay" userId="aee8fcb3-73df-479f-8979-0e12987586b3" providerId="ADAL" clId="{44020275-60E8-4C4B-A89B-30BD6EE28A65}" dt="2018-01-12T15:05:23.680" v="104"/>
        <pc:sldMasterMkLst>
          <pc:docMk/>
          <pc:sldMasterMk cId="0" sldId="2147483648"/>
        </pc:sldMasterMkLst>
        <pc:spChg chg="mod">
          <ac:chgData name="Holcomb, Jay" userId="aee8fcb3-73df-479f-8979-0e12987586b3" providerId="ADAL" clId="{44020275-60E8-4C4B-A89B-30BD6EE28A65}" dt="2018-01-12T15:00:15.646" v="2" actId="6549"/>
          <ac:spMkLst>
            <pc:docMk/>
            <pc:sldMasterMk cId="0" sldId="2147483648"/>
            <ac:spMk id="10" creationId="{00000000-0000-0000-0000-000000000000}"/>
          </ac:spMkLst>
        </pc:spChg>
        <pc:spChg chg="add">
          <ac:chgData name="Holcomb, Jay" userId="aee8fcb3-73df-479f-8979-0e12987586b3" providerId="ADAL" clId="{44020275-60E8-4C4B-A89B-30BD6EE28A65}" dt="2018-01-12T15:05:23.680" v="104"/>
          <ac:spMkLst>
            <pc:docMk/>
            <pc:sldMasterMk cId="0" sldId="2147483648"/>
            <ac:spMk id="11" creationId="{80307905-E138-48A1-B04F-D3CCA7FAD341}"/>
          </ac:spMkLst>
        </pc:spChg>
        <pc:spChg chg="mod">
          <ac:chgData name="Holcomb, Jay" userId="aee8fcb3-73df-479f-8979-0e12987586b3" providerId="ADAL" clId="{44020275-60E8-4C4B-A89B-30BD6EE28A65}" dt="2018-01-12T15:05:00.581" v="101" actId="14100"/>
          <ac:spMkLst>
            <pc:docMk/>
            <pc:sldMasterMk cId="0" sldId="2147483648"/>
            <ac:spMk id="1029" creationId="{00000000-0000-0000-0000-000000000000}"/>
          </ac:spMkLst>
        </pc:spChg>
        <pc:spChg chg="mod">
          <ac:chgData name="Holcomb, Jay" userId="aee8fcb3-73df-479f-8979-0e12987586b3" providerId="ADAL" clId="{44020275-60E8-4C4B-A89B-30BD6EE28A65}" dt="2018-01-12T15:03:23.643" v="56"/>
          <ac:spMkLst>
            <pc:docMk/>
            <pc:sldMasterMk cId="0" sldId="2147483648"/>
            <ac:spMk id="1032" creationId="{00000000-0000-0000-0000-000000000000}"/>
          </ac:spMkLst>
        </pc:spChg>
        <pc:sldLayoutChg chg="addSp modSp">
          <pc:chgData name="Holcomb, Jay" userId="aee8fcb3-73df-479f-8979-0e12987586b3" providerId="ADAL" clId="{44020275-60E8-4C4B-A89B-30BD6EE28A65}" dt="2018-01-12T15:05:17.448" v="103" actId="1076"/>
          <pc:sldLayoutMkLst>
            <pc:docMk/>
            <pc:sldMasterMk cId="0" sldId="2147483648"/>
            <pc:sldLayoutMk cId="0" sldId="2147483650"/>
          </pc:sldLayoutMkLst>
          <pc:spChg chg="mod">
            <ac:chgData name="Holcomb, Jay" userId="aee8fcb3-73df-479f-8979-0e12987586b3" providerId="ADAL" clId="{44020275-60E8-4C4B-A89B-30BD6EE28A65}" dt="2018-01-12T15:03:29.487" v="57" actId="14100"/>
            <ac:spMkLst>
              <pc:docMk/>
              <pc:sldMasterMk cId="0" sldId="2147483648"/>
              <pc:sldLayoutMk cId="0" sldId="2147483650"/>
              <ac:spMk id="6" creationId="{00000000-0000-0000-0000-000000000000}"/>
            </ac:spMkLst>
          </pc:spChg>
          <pc:spChg chg="add mod">
            <ac:chgData name="Holcomb, Jay" userId="aee8fcb3-73df-479f-8979-0e12987586b3" providerId="ADAL" clId="{44020275-60E8-4C4B-A89B-30BD6EE28A65}" dt="2018-01-12T15:05:17.448" v="103" actId="1076"/>
            <ac:spMkLst>
              <pc:docMk/>
              <pc:sldMasterMk cId="0" sldId="2147483648"/>
              <pc:sldLayoutMk cId="0" sldId="2147483650"/>
              <ac:spMk id="7" creationId="{EE87740C-0330-406D-9CAC-10DC77206C2C}"/>
            </ac:spMkLst>
          </pc:spChg>
        </pc:sldLayoutChg>
      </pc:sldMasterChg>
      <pc:sldMasterChg chg="del">
        <pc:chgData name="Holcomb, Jay" userId="aee8fcb3-73df-479f-8979-0e12987586b3" providerId="ADAL" clId="{44020275-60E8-4C4B-A89B-30BD6EE28A65}" dt="2018-01-12T15:00:09.058" v="0" actId="2696"/>
        <pc:sldMasterMkLst>
          <pc:docMk/>
          <pc:sldMasterMk cId="2822029497" sldId="2147483651"/>
        </pc:sldMasterMkLst>
      </pc:sldMasterChg>
    </pc:docChg>
  </pc:docChgLst>
</pc:chgInfo>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fld id="{B87CCAAF-252C-4847-8D16-EDD6B40E4912}" type="datetimeFigureOut">
              <a:rPr lang="en-US" smtClean="0"/>
              <a:pPr/>
              <a:t>03-Dec-19</a:t>
            </a:fld>
            <a:endParaRPr lang="en-US"/>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a:p>
        </p:txBody>
      </p:sp>
    </p:spTree>
    <p:extLst>
      <p:ext uri="{BB962C8B-B14F-4D97-AF65-F5344CB8AC3E}">
        <p14:creationId xmlns:p14="http://schemas.microsoft.com/office/powerpoint/2010/main" val="404337442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doc.: IEEE 802.11-yy/xxxxr0</a:t>
            </a:r>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a:t>Month Year</a:t>
            </a:r>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a:t>John Doe, Some Company</a:t>
            </a:r>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a:t>Page </a:t>
            </a:r>
            <a:fld id="{47A7FEEB-9CD2-43FE-843C-C5350BEACB45}" type="slidenum">
              <a:rPr lang="en-US"/>
              <a:pPr/>
              <a:t>‹#›</a:t>
            </a:fld>
            <a:endParaRPr lang="en-US"/>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a:p>
        </p:txBody>
      </p:sp>
    </p:spTree>
    <p:extLst>
      <p:ext uri="{BB962C8B-B14F-4D97-AF65-F5344CB8AC3E}">
        <p14:creationId xmlns:p14="http://schemas.microsoft.com/office/powerpoint/2010/main" val="640659187"/>
      </p:ext>
    </p:extLst>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endParaRPr lang="en-GB" dirty="0"/>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Slide Number Placeholder 5"/>
          <p:cNvSpPr>
            <a:spLocks noGrp="1"/>
          </p:cNvSpPr>
          <p:nvPr>
            <p:ph type="sldNum" idx="12"/>
          </p:nvPr>
        </p:nvSpPr>
        <p:spPr>
          <a:xfrm>
            <a:off x="4191000" y="6475413"/>
            <a:ext cx="682625" cy="363537"/>
          </a:xfrm>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a:t>Jay Holcomb (Itron)</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09Jan20-07May20</a:t>
            </a:r>
            <a:endParaRPr lang="en-GB" dirty="0"/>
          </a:p>
        </p:txBody>
      </p:sp>
      <p:sp>
        <p:nvSpPr>
          <p:cNvPr id="7" name="Rectangle 4">
            <a:extLst>
              <a:ext uri="{FF2B5EF4-FFF2-40B4-BE49-F238E27FC236}">
                <a16:creationId xmlns:a16="http://schemas.microsoft.com/office/drawing/2014/main" id="{EE87740C-0330-406D-9CAC-10DC77206C2C}"/>
              </a:ext>
            </a:extLst>
          </p:cNvPr>
          <p:cNvSpPr txBox="1">
            <a:spLocks noChangeArrowheads="1"/>
          </p:cNvSpPr>
          <p:nvPr userDrawn="1"/>
        </p:nvSpPr>
        <p:spPr bwMode="auto">
          <a:xfrm>
            <a:off x="696912" y="6475412"/>
            <a:ext cx="1375981"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lgn="l"/>
            <a:r>
              <a:rPr lang="en-GB" dirty="0"/>
              <a:t>Call-In Information</a:t>
            </a:r>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dirty="0"/>
              <a:t>Click to edit the outline text format</a:t>
            </a:r>
          </a:p>
          <a:p>
            <a:pPr lvl="1"/>
            <a:r>
              <a:rPr lang="en-GB" dirty="0"/>
              <a:t>Second Outline Level</a:t>
            </a:r>
          </a:p>
          <a:p>
            <a:pPr lvl="2"/>
            <a:r>
              <a:rPr lang="en-GB" dirty="0"/>
              <a:t>Third Outline Level</a:t>
            </a:r>
          </a:p>
          <a:p>
            <a:pPr lvl="3"/>
            <a:r>
              <a:rPr lang="en-GB" dirty="0"/>
              <a:t>Fourth Outline Level</a:t>
            </a:r>
          </a:p>
          <a:p>
            <a:pPr lvl="4"/>
            <a:r>
              <a:rPr lang="en-GB" dirty="0"/>
              <a:t>Fifth Outline Level</a:t>
            </a:r>
          </a:p>
          <a:p>
            <a:pPr lvl="4"/>
            <a:r>
              <a:rPr lang="en-GB" dirty="0"/>
              <a:t>Sixth Outline Level</a:t>
            </a:r>
          </a:p>
          <a:p>
            <a:pPr lvl="4"/>
            <a:r>
              <a:rPr lang="en-GB" dirty="0"/>
              <a:t>Seventh Outline Level</a:t>
            </a:r>
          </a:p>
          <a:p>
            <a:pPr lvl="4"/>
            <a:r>
              <a:rPr lang="en-GB" dirty="0"/>
              <a:t>Eighth Outline Level</a:t>
            </a:r>
          </a:p>
          <a:p>
            <a:pPr lvl="4"/>
            <a:r>
              <a:rPr lang="en-GB" dirty="0"/>
              <a:t>Ninth Outline Level</a:t>
            </a:r>
          </a:p>
        </p:txBody>
      </p:sp>
      <p:sp>
        <p:nvSpPr>
          <p:cNvPr id="1027" name="Rectangle 3"/>
          <p:cNvSpPr>
            <a:spLocks noGrp="1" noChangeArrowheads="1"/>
          </p:cNvSpPr>
          <p:nvPr>
            <p:ph type="dt"/>
          </p:nvPr>
        </p:nvSpPr>
        <p:spPr bwMode="auto">
          <a:xfrm>
            <a:off x="696912" y="333375"/>
            <a:ext cx="1970088"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a:t>09Jan20-07May20</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Jay Holcomb (Itron)</a:t>
            </a:r>
          </a:p>
        </p:txBody>
      </p:sp>
      <p:sp>
        <p:nvSpPr>
          <p:cNvPr id="1029" name="Rectangle 5"/>
          <p:cNvSpPr>
            <a:spLocks noGrp="1" noChangeArrowheads="1"/>
          </p:cNvSpPr>
          <p:nvPr>
            <p:ph type="sldNum"/>
          </p:nvPr>
        </p:nvSpPr>
        <p:spPr bwMode="auto">
          <a:xfrm>
            <a:off x="4267200" y="6475413"/>
            <a:ext cx="606425"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Slide </a:t>
            </a:r>
            <a:fld id="{D09C756B-EB39-4236-ADBB-73052B179AE4}" type="slidenum">
              <a:rPr lang="en-GB"/>
              <a:pPr/>
              <a:t>‹#›</a:t>
            </a:fld>
            <a:endParaRPr lang="en-GB" dirty="0"/>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a:p>
        </p:txBody>
      </p:sp>
      <p:sp>
        <p:nvSpPr>
          <p:cNvPr id="1031" name="Rectangle 7"/>
          <p:cNvSpPr>
            <a:spLocks noChangeArrowheads="1"/>
          </p:cNvSpPr>
          <p:nvPr/>
        </p:nvSpPr>
        <p:spPr bwMode="auto">
          <a:xfrm>
            <a:off x="684213" y="6475413"/>
            <a:ext cx="76944" cy="184666"/>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  </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r>
              <a:rPr lang="en-GB" dirty="0"/>
              <a:t>Jay Holcomb (Itron)</a:t>
            </a:r>
          </a:p>
        </p:txBody>
      </p:sp>
      <p:sp>
        <p:nvSpPr>
          <p:cNvPr id="10" name="Date Placeholder 3"/>
          <p:cNvSpPr txBox="1">
            <a:spLocks/>
          </p:cNvSpPr>
          <p:nvPr userDrawn="1"/>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rPr>
              <a:t>doc.: IEEE 802.18-16/0038r14</a:t>
            </a:r>
          </a:p>
        </p:txBody>
      </p:sp>
      <p:sp>
        <p:nvSpPr>
          <p:cNvPr id="11" name="Rectangle 4">
            <a:extLst>
              <a:ext uri="{FF2B5EF4-FFF2-40B4-BE49-F238E27FC236}">
                <a16:creationId xmlns:a16="http://schemas.microsoft.com/office/drawing/2014/main" id="{80307905-E138-48A1-B04F-D3CCA7FAD341}"/>
              </a:ext>
            </a:extLst>
          </p:cNvPr>
          <p:cNvSpPr txBox="1">
            <a:spLocks noChangeArrowheads="1"/>
          </p:cNvSpPr>
          <p:nvPr userDrawn="1"/>
        </p:nvSpPr>
        <p:spPr bwMode="auto">
          <a:xfrm>
            <a:off x="696912" y="6475412"/>
            <a:ext cx="1375981"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defPPr>
              <a:defRPr lang="en-GB"/>
            </a:defPPr>
            <a:lvl1pPr algn="r" defTabSz="449263" rtl="0" eaLnBrk="0" fontAlgn="base" hangingPunct="0">
              <a:spcBef>
                <a:spcPct val="0"/>
              </a:spcBef>
              <a:spcAft>
                <a:spcPct val="0"/>
              </a:spcAft>
              <a:buClr>
                <a:srgbClr val="000000"/>
              </a:buClr>
              <a:buSzPct val="100000"/>
              <a:buFont typeface="Times New Roman" pitchFamily="16"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kern="1200">
                <a:solidFill>
                  <a:srgbClr val="000000"/>
                </a:solidFill>
                <a:latin typeface="Times New Roman" pitchFamily="16" charset="0"/>
                <a:ea typeface="MS Gothic" charset="-128"/>
                <a:cs typeface="Arial Unicode MS" charset="0"/>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a:lstStyle>
          <a:p>
            <a:pPr algn="l"/>
            <a:r>
              <a:rPr lang="en-GB" dirty="0"/>
              <a:t>Call-In Information</a:t>
            </a:r>
          </a:p>
        </p:txBody>
      </p:sp>
    </p:spTree>
  </p:cSld>
  <p:clrMap bg1="lt1" tx1="dk1" bg2="lt2" tx2="dk2" accent1="accent1" accent2="accent2" accent3="accent3" accent4="accent4" accent5="accent5" accent6="accent6" hlink="hlink" folHlink="folHlink"/>
  <p:sldLayoutIdLst>
    <p:sldLayoutId id="2147483650" r:id="rId1"/>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1.xml"/><Relationship Id="rId1" Type="http://schemas.openxmlformats.org/officeDocument/2006/relationships/vmlDrawing" Target="../drawings/vmlDrawing1.vml"/><Relationship Id="rId4" Type="http://schemas.openxmlformats.org/officeDocument/2006/relationships/image" Target="../media/image1.emf"/></Relationships>
</file>

<file path=ppt/slides/_rels/slide2.xml.rels><?xml version="1.0" encoding="UTF-8" standalone="yes"?>
<Relationships xmlns="http://schemas.openxmlformats.org/package/2006/relationships"><Relationship Id="rId3" Type="http://schemas.openxmlformats.org/officeDocument/2006/relationships/hyperlink" Target="https://itroninc.webex.com/itroninc/j.php?MTID=m9b406be7ba6ebb4f0a9476b09689cb65" TargetMode="External"/><Relationship Id="rId2" Type="http://schemas.openxmlformats.org/officeDocument/2006/relationships/hyperlink" Target="https://itroninc.webex.com/itroninc/j.php?MTID=m7760c5c4bf4f2e8988071e72e2193b70"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s://itroninc.webex.com/itroninc/globalcallin.php?serviceType=MC&amp;ED=515429677&amp;tollFree=1" TargetMode="External"/><Relationship Id="rId2" Type="http://schemas.openxmlformats.org/officeDocument/2006/relationships/hyperlink" Target="sip:920808968@itroninc.webex.com" TargetMode="External"/><Relationship Id="rId1" Type="http://schemas.openxmlformats.org/officeDocument/2006/relationships/slideLayout" Target="../slideLayouts/slideLayout1.xml"/><Relationship Id="rId5" Type="http://schemas.openxmlformats.org/officeDocument/2006/relationships/hyperlink" Target="https://help.webex.com/docs/DOC-5412" TargetMode="External"/><Relationship Id="rId4" Type="http://schemas.openxmlformats.org/officeDocument/2006/relationships/hyperlink" Target="https://www.webex.com/pdf/tollfree_restrictions.pdf"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1</a:t>
            </a:fld>
            <a:endParaRPr lang="en-GB" dirty="0"/>
          </a:p>
        </p:txBody>
      </p:sp>
      <p:sp>
        <p:nvSpPr>
          <p:cNvPr id="5" name="Footer Placeholder 4"/>
          <p:cNvSpPr>
            <a:spLocks noGrp="1"/>
          </p:cNvSpPr>
          <p:nvPr>
            <p:ph type="ftr" idx="14"/>
          </p:nvPr>
        </p:nvSpPr>
        <p:spPr/>
        <p:txBody>
          <a:bodyPr/>
          <a:lstStyle/>
          <a:p>
            <a:r>
              <a:rPr lang="en-GB"/>
              <a:t>Jay Holcomb (Itron)</a:t>
            </a:r>
            <a:endParaRPr lang="en-GB" dirty="0"/>
          </a:p>
        </p:txBody>
      </p:sp>
      <p:sp>
        <p:nvSpPr>
          <p:cNvPr id="6" name="Date Placeholder 5"/>
          <p:cNvSpPr>
            <a:spLocks noGrp="1"/>
          </p:cNvSpPr>
          <p:nvPr>
            <p:ph type="dt" idx="15"/>
          </p:nvPr>
        </p:nvSpPr>
        <p:spPr>
          <a:xfrm>
            <a:off x="696912" y="333375"/>
            <a:ext cx="2198688" cy="273050"/>
          </a:xfrm>
        </p:spPr>
        <p:txBody>
          <a:bodyPr/>
          <a:lstStyle/>
          <a:p>
            <a:r>
              <a:rPr lang="en-US"/>
              <a:t>09Jan20-07May20</a:t>
            </a:r>
            <a:endParaRPr lang="en-GB" dirty="0"/>
          </a:p>
        </p:txBody>
      </p:sp>
      <p:sp>
        <p:nvSpPr>
          <p:cNvPr id="7" name="Rectangle 1"/>
          <p:cNvSpPr>
            <a:spLocks noGrp="1" noChangeArrowheads="1"/>
          </p:cNvSpPr>
          <p:nvPr>
            <p:ph type="title"/>
          </p:nvPr>
        </p:nvSpPr>
        <p:spPr>
          <a:xfrm>
            <a:off x="685800" y="685800"/>
            <a:ext cx="7772400" cy="1066800"/>
          </a:xfrm>
          <a:ln/>
        </p:spPr>
        <p:txBody>
          <a:bodyPr/>
          <a:lstStyle/>
          <a:p>
            <a: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dirty="0">
                <a:latin typeface="Times New Roman" charset="0"/>
              </a:rPr>
              <a:t>IEEE 802.18 RR-TAG</a:t>
            </a:r>
            <a:br>
              <a:rPr lang="en-US" dirty="0">
                <a:latin typeface="Times New Roman" charset="0"/>
              </a:rPr>
            </a:br>
            <a:r>
              <a:rPr lang="en-US" dirty="0">
                <a:latin typeface="Times New Roman" charset="0"/>
              </a:rPr>
              <a:t>Teleconference Call-In Info</a:t>
            </a:r>
            <a:endParaRPr lang="en-GB" dirty="0"/>
          </a:p>
        </p:txBody>
      </p:sp>
      <p:sp>
        <p:nvSpPr>
          <p:cNvPr id="8" name="Rectangle 2"/>
          <p:cNvSpPr txBox="1">
            <a:spLocks noChangeArrowheads="1"/>
          </p:cNvSpPr>
          <p:nvPr/>
        </p:nvSpPr>
        <p:spPr bwMode="auto">
          <a:xfrm>
            <a:off x="685800" y="1889125"/>
            <a:ext cx="7772400" cy="396875"/>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a:lstStyle>
          <a:p>
            <a:pPr algn="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kern="0" dirty="0"/>
              <a:t>Date:</a:t>
            </a:r>
            <a:r>
              <a:rPr lang="en-GB" sz="2000" b="0" kern="0" dirty="0"/>
              <a:t> 14 Nov 2019</a:t>
            </a:r>
          </a:p>
        </p:txBody>
      </p:sp>
      <p:graphicFrame>
        <p:nvGraphicFramePr>
          <p:cNvPr id="9" name="Object 3"/>
          <p:cNvGraphicFramePr>
            <a:graphicFrameLocks noChangeAspect="1"/>
          </p:cNvGraphicFramePr>
          <p:nvPr>
            <p:extLst>
              <p:ext uri="{D42A27DB-BD31-4B8C-83A1-F6EECF244321}">
                <p14:modId xmlns:p14="http://schemas.microsoft.com/office/powerpoint/2010/main" val="3564608008"/>
              </p:ext>
            </p:extLst>
          </p:nvPr>
        </p:nvGraphicFramePr>
        <p:xfrm>
          <a:off x="541338" y="3635375"/>
          <a:ext cx="8207375" cy="2619375"/>
        </p:xfrm>
        <a:graphic>
          <a:graphicData uri="http://schemas.openxmlformats.org/presentationml/2006/ole">
            <mc:AlternateContent xmlns:mc="http://schemas.openxmlformats.org/markup-compatibility/2006">
              <mc:Choice xmlns:v="urn:schemas-microsoft-com:vml" Requires="v">
                <p:oleObj spid="_x0000_s1041" name="Document" r:id="rId3" imgW="8245941" imgH="2645467" progId="Word.Document.8">
                  <p:embed/>
                </p:oleObj>
              </mc:Choice>
              <mc:Fallback>
                <p:oleObj name="Document" r:id="rId3" imgW="8245941" imgH="2645467" progId="Word.Document.8">
                  <p:embed/>
                  <p:pic>
                    <p:nvPicPr>
                      <p:cNvPr id="9" name="Object 3"/>
                      <p:cNvPicPr>
                        <a:picLocks noChangeAspect="1" noChangeArrowheads="1"/>
                      </p:cNvPicPr>
                      <p:nvPr/>
                    </p:nvPicPr>
                    <p:blipFill>
                      <a:blip r:embed="rId4"/>
                      <a:srcRect/>
                      <a:stretch>
                        <a:fillRect/>
                      </a:stretch>
                    </p:blipFill>
                    <p:spPr bwMode="auto">
                      <a:xfrm>
                        <a:off x="541338" y="3635375"/>
                        <a:ext cx="8207375" cy="2619375"/>
                      </a:xfrm>
                      <a:prstGeom prst="rect">
                        <a:avLst/>
                      </a:prstGeom>
                      <a:noFill/>
                    </p:spPr>
                  </p:pic>
                </p:oleObj>
              </mc:Fallback>
            </mc:AlternateContent>
          </a:graphicData>
        </a:graphic>
      </p:graphicFrame>
    </p:spTree>
    <p:extLst>
      <p:ext uri="{BB962C8B-B14F-4D97-AF65-F5344CB8AC3E}">
        <p14:creationId xmlns:p14="http://schemas.microsoft.com/office/powerpoint/2010/main" val="34696800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2</a:t>
            </a:fld>
            <a:endParaRPr lang="en-GB" dirty="0"/>
          </a:p>
        </p:txBody>
      </p:sp>
      <p:sp>
        <p:nvSpPr>
          <p:cNvPr id="5" name="Footer Placeholder 4"/>
          <p:cNvSpPr>
            <a:spLocks noGrp="1"/>
          </p:cNvSpPr>
          <p:nvPr>
            <p:ph type="ftr" idx="14"/>
          </p:nvPr>
        </p:nvSpPr>
        <p:spPr/>
        <p:txBody>
          <a:bodyPr/>
          <a:lstStyle/>
          <a:p>
            <a:r>
              <a:rPr lang="en-GB"/>
              <a:t>Jay Holcomb (Itron)</a:t>
            </a:r>
            <a:endParaRPr lang="en-GB" dirty="0"/>
          </a:p>
        </p:txBody>
      </p:sp>
      <p:sp>
        <p:nvSpPr>
          <p:cNvPr id="6" name="Date Placeholder 5"/>
          <p:cNvSpPr>
            <a:spLocks noGrp="1"/>
          </p:cNvSpPr>
          <p:nvPr>
            <p:ph type="dt" idx="15"/>
          </p:nvPr>
        </p:nvSpPr>
        <p:spPr>
          <a:xfrm>
            <a:off x="696912" y="333375"/>
            <a:ext cx="2351088" cy="273050"/>
          </a:xfrm>
        </p:spPr>
        <p:txBody>
          <a:bodyPr/>
          <a:lstStyle/>
          <a:p>
            <a:r>
              <a:rPr lang="en-US"/>
              <a:t>09Jan20-07May20</a:t>
            </a:r>
            <a:endParaRPr lang="en-GB" dirty="0"/>
          </a:p>
        </p:txBody>
      </p:sp>
      <p:sp>
        <p:nvSpPr>
          <p:cNvPr id="7" name="Title 1"/>
          <p:cNvSpPr>
            <a:spLocks noGrp="1"/>
          </p:cNvSpPr>
          <p:nvPr>
            <p:ph type="title"/>
          </p:nvPr>
        </p:nvSpPr>
        <p:spPr>
          <a:xfrm>
            <a:off x="685800" y="685800"/>
            <a:ext cx="7770813" cy="1065213"/>
          </a:xfrm>
        </p:spPr>
        <p:txBody>
          <a:bodyPr/>
          <a:lstStyle/>
          <a:p>
            <a:r>
              <a:rPr lang="en-US" dirty="0">
                <a:latin typeface="Times New Roman" charset="0"/>
              </a:rPr>
              <a:t>RR-TAG Call-In Info</a:t>
            </a:r>
            <a:endParaRPr lang="en-US" dirty="0"/>
          </a:p>
        </p:txBody>
      </p:sp>
      <p:sp>
        <p:nvSpPr>
          <p:cNvPr id="8" name="Content Placeholder 2"/>
          <p:cNvSpPr>
            <a:spLocks noGrp="1"/>
          </p:cNvSpPr>
          <p:nvPr>
            <p:ph idx="1"/>
          </p:nvPr>
        </p:nvSpPr>
        <p:spPr>
          <a:xfrm>
            <a:off x="696912" y="1600200"/>
            <a:ext cx="8016411" cy="4800600"/>
          </a:xfrm>
        </p:spPr>
        <p:txBody>
          <a:bodyPr/>
          <a:lstStyle/>
          <a:p>
            <a:r>
              <a:rPr lang="en-US" sz="2000" dirty="0"/>
              <a:t>Every Thursday, from     09 January 2020    to    07 May 2020</a:t>
            </a:r>
          </a:p>
          <a:p>
            <a:r>
              <a:rPr lang="en-US" sz="1600" dirty="0"/>
              <a:t>12:00  | Pacific Time (Spokane)  |  50-55mins 	</a:t>
            </a:r>
            <a:r>
              <a:rPr lang="en-US" sz="1600" dirty="0">
                <a:solidFill>
                  <a:srgbClr val="7030A0"/>
                </a:solidFill>
              </a:rPr>
              <a:t>(Note: must be done at :55 at latest) </a:t>
            </a:r>
            <a:r>
              <a:rPr lang="en-US" sz="1600" dirty="0"/>
              <a:t> </a:t>
            </a:r>
          </a:p>
          <a:p>
            <a:r>
              <a:rPr lang="en-US" sz="1600" dirty="0"/>
              <a:t>15:00  | Eastern Time </a:t>
            </a:r>
          </a:p>
          <a:p>
            <a:endParaRPr lang="en-US" u="sng" dirty="0">
              <a:hlinkClick r:id="rId2"/>
            </a:endParaRPr>
          </a:p>
          <a:p>
            <a:r>
              <a:rPr lang="en-US" u="sng" dirty="0">
                <a:hlinkClick r:id="rId3"/>
              </a:rPr>
              <a:t>Join WebEx meeting</a:t>
            </a:r>
            <a:endParaRPr lang="en-US" dirty="0"/>
          </a:p>
          <a:p>
            <a:r>
              <a:rPr lang="en-US" sz="1600" dirty="0">
                <a:hlinkClick r:id="rId3"/>
              </a:rPr>
              <a:t>https://itroninc.webex.com/itroninc/j.php?MTID=m9b406be7ba6ebb4f0a9476b09689cb65</a:t>
            </a:r>
            <a:endParaRPr lang="en-US" sz="1600" dirty="0"/>
          </a:p>
          <a:p>
            <a:endParaRPr lang="en-US" sz="1600" dirty="0"/>
          </a:p>
          <a:p>
            <a:r>
              <a:rPr lang="en-US" sz="1600" dirty="0"/>
              <a:t>Meeting number (access code): 920 808 968 </a:t>
            </a:r>
          </a:p>
          <a:p>
            <a:r>
              <a:rPr lang="en-US" sz="1600" dirty="0"/>
              <a:t>Meeting password: RRTag20a (77824202 from phone)</a:t>
            </a:r>
          </a:p>
          <a:p>
            <a:endParaRPr lang="en-US" sz="1600" dirty="0"/>
          </a:p>
          <a:p>
            <a:r>
              <a:rPr lang="en-US" sz="1600" dirty="0"/>
              <a:t>Join by phone  </a:t>
            </a:r>
          </a:p>
          <a:p>
            <a:r>
              <a:rPr lang="en-US" sz="1600" dirty="0"/>
              <a:t>+1-855-797-9485 US Toll free  </a:t>
            </a:r>
          </a:p>
          <a:p>
            <a:r>
              <a:rPr lang="en-US" sz="1600" dirty="0"/>
              <a:t>+1-415-655-0002 US Toll  </a:t>
            </a:r>
          </a:p>
          <a:p>
            <a:r>
              <a:rPr lang="en-US" sz="1600" dirty="0"/>
              <a:t>Access code: 920 808 968 </a:t>
            </a:r>
          </a:p>
        </p:txBody>
      </p:sp>
    </p:spTree>
    <p:extLst>
      <p:ext uri="{BB962C8B-B14F-4D97-AF65-F5344CB8AC3E}">
        <p14:creationId xmlns:p14="http://schemas.microsoft.com/office/powerpoint/2010/main" val="13286695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idx="12"/>
          </p:nvPr>
        </p:nvSpPr>
        <p:spPr/>
        <p:txBody>
          <a:bodyPr/>
          <a:lstStyle/>
          <a:p>
            <a:r>
              <a:rPr lang="en-GB"/>
              <a:t>Slide </a:t>
            </a:r>
            <a:fld id="{440F5867-744E-4AA6-B0ED-4C44D2DFBB7B}" type="slidenum">
              <a:rPr lang="en-GB" smtClean="0"/>
              <a:pPr/>
              <a:t>3</a:t>
            </a:fld>
            <a:endParaRPr lang="en-GB" dirty="0"/>
          </a:p>
        </p:txBody>
      </p:sp>
      <p:sp>
        <p:nvSpPr>
          <p:cNvPr id="5" name="Footer Placeholder 4"/>
          <p:cNvSpPr>
            <a:spLocks noGrp="1"/>
          </p:cNvSpPr>
          <p:nvPr>
            <p:ph type="ftr" idx="14"/>
          </p:nvPr>
        </p:nvSpPr>
        <p:spPr/>
        <p:txBody>
          <a:bodyPr/>
          <a:lstStyle/>
          <a:p>
            <a:r>
              <a:rPr lang="en-GB"/>
              <a:t>Jay Holcomb (Itron)</a:t>
            </a:r>
            <a:endParaRPr lang="en-GB" dirty="0"/>
          </a:p>
        </p:txBody>
      </p:sp>
      <p:sp>
        <p:nvSpPr>
          <p:cNvPr id="6" name="Date Placeholder 5"/>
          <p:cNvSpPr>
            <a:spLocks noGrp="1"/>
          </p:cNvSpPr>
          <p:nvPr>
            <p:ph type="dt" idx="15"/>
          </p:nvPr>
        </p:nvSpPr>
        <p:spPr>
          <a:xfrm>
            <a:off x="696912" y="333375"/>
            <a:ext cx="2198688" cy="273050"/>
          </a:xfrm>
        </p:spPr>
        <p:txBody>
          <a:bodyPr/>
          <a:lstStyle/>
          <a:p>
            <a:r>
              <a:rPr lang="en-US"/>
              <a:t>09Jan20-07May20</a:t>
            </a:r>
            <a:endParaRPr lang="en-GB" dirty="0"/>
          </a:p>
        </p:txBody>
      </p:sp>
      <p:sp>
        <p:nvSpPr>
          <p:cNvPr id="7" name="Title 1"/>
          <p:cNvSpPr>
            <a:spLocks noGrp="1"/>
          </p:cNvSpPr>
          <p:nvPr>
            <p:ph type="title"/>
          </p:nvPr>
        </p:nvSpPr>
        <p:spPr>
          <a:xfrm>
            <a:off x="685800" y="685800"/>
            <a:ext cx="7770813" cy="1065213"/>
          </a:xfrm>
        </p:spPr>
        <p:txBody>
          <a:bodyPr/>
          <a:lstStyle/>
          <a:p>
            <a:r>
              <a:rPr lang="en-US" dirty="0">
                <a:latin typeface="Times New Roman" charset="0"/>
              </a:rPr>
              <a:t>RR-TAG Call-In Info – Cont.</a:t>
            </a:r>
            <a:endParaRPr lang="en-US" dirty="0"/>
          </a:p>
        </p:txBody>
      </p:sp>
      <p:sp>
        <p:nvSpPr>
          <p:cNvPr id="8" name="Content Placeholder 2"/>
          <p:cNvSpPr>
            <a:spLocks noGrp="1"/>
          </p:cNvSpPr>
          <p:nvPr>
            <p:ph idx="1"/>
          </p:nvPr>
        </p:nvSpPr>
        <p:spPr>
          <a:xfrm>
            <a:off x="685800" y="1830388"/>
            <a:ext cx="7770813" cy="4264025"/>
          </a:xfrm>
        </p:spPr>
        <p:txBody>
          <a:bodyPr/>
          <a:lstStyle/>
          <a:p>
            <a:pPr>
              <a:buFont typeface="Arial" panose="020B0604020202020204" pitchFamily="34" charset="0"/>
              <a:buChar char="•"/>
            </a:pPr>
            <a:r>
              <a:rPr lang="en-US" sz="2000" dirty="0"/>
              <a:t>Join from a video system or application</a:t>
            </a:r>
            <a:br>
              <a:rPr lang="en-US" sz="2000" dirty="0"/>
            </a:br>
            <a:r>
              <a:rPr lang="en-US" sz="2000" dirty="0"/>
              <a:t>Dial </a:t>
            </a:r>
            <a:r>
              <a:rPr lang="en-US" sz="2000" u="sng" dirty="0">
                <a:hlinkClick r:id="rId2"/>
              </a:rPr>
              <a:t>920808968@itroninc.webex.com</a:t>
            </a:r>
            <a:r>
              <a:rPr lang="en-US" sz="2000" dirty="0"/>
              <a:t>  </a:t>
            </a:r>
            <a:br>
              <a:rPr lang="en-US" sz="2000" dirty="0"/>
            </a:br>
            <a:r>
              <a:rPr lang="en-US" sz="2000" dirty="0"/>
              <a:t>You can also dial 173.243.2.68 and enter your meeting number.  </a:t>
            </a:r>
            <a:endParaRPr lang="en-US" sz="2000" u="sng" dirty="0">
              <a:hlinkClick r:id="rId3"/>
            </a:endParaRPr>
          </a:p>
          <a:p>
            <a:endParaRPr lang="en-US" u="sng" dirty="0">
              <a:hlinkClick r:id="rId3"/>
            </a:endParaRPr>
          </a:p>
          <a:p>
            <a:pPr>
              <a:buFont typeface="Arial" panose="020B0604020202020204" pitchFamily="34" charset="0"/>
              <a:buChar char="•"/>
            </a:pPr>
            <a:r>
              <a:rPr lang="en-US" sz="2000" u="sng" dirty="0">
                <a:hlinkClick r:id="rId3"/>
              </a:rPr>
              <a:t>Global call-in numbers</a:t>
            </a:r>
            <a:r>
              <a:rPr lang="en-US" sz="2000" dirty="0"/>
              <a:t>  |  </a:t>
            </a:r>
            <a:r>
              <a:rPr lang="en-US" sz="2000" u="sng" dirty="0">
                <a:hlinkClick r:id="rId4"/>
              </a:rPr>
              <a:t>Toll-free calling restrictions</a:t>
            </a:r>
            <a:r>
              <a:rPr lang="en-US" sz="2000" dirty="0"/>
              <a:t>   </a:t>
            </a:r>
            <a:br>
              <a:rPr lang="en-US" sz="2000" dirty="0"/>
            </a:br>
            <a:r>
              <a:rPr lang="en-US" sz="2000" dirty="0"/>
              <a:t>  </a:t>
            </a:r>
            <a:br>
              <a:rPr lang="en-US" sz="2000" dirty="0"/>
            </a:br>
            <a:r>
              <a:rPr lang="en-US" sz="2000" u="sng" dirty="0">
                <a:hlinkClick r:id="rId5"/>
              </a:rPr>
              <a:t>Can't join the meeting?</a:t>
            </a:r>
            <a:r>
              <a:rPr lang="en-US" sz="2000" dirty="0"/>
              <a:t> </a:t>
            </a:r>
          </a:p>
          <a:p>
            <a:endParaRPr lang="en-US" sz="1600" dirty="0"/>
          </a:p>
          <a:p>
            <a:pPr>
              <a:buFont typeface="Wingdings" panose="05000000000000000000" pitchFamily="2" charset="2"/>
              <a:buChar char="v"/>
            </a:pPr>
            <a:r>
              <a:rPr lang="en-US" sz="1600" dirty="0"/>
              <a:t>IMPORTANT NOTICE: Please note that this WebEx service allows audio and other information sent during the session to be recorded, which may be discoverable in a legal matter. By joining this session, you automatically consent to such recordings. If you do not consent to being recorded, discuss your concerns with the host or do not join the session.</a:t>
            </a:r>
          </a:p>
          <a:p>
            <a:endParaRPr lang="en-US" sz="1600" dirty="0"/>
          </a:p>
          <a:p>
            <a:endParaRPr lang="en-US" sz="1600" dirty="0"/>
          </a:p>
        </p:txBody>
      </p:sp>
    </p:spTree>
    <p:extLst>
      <p:ext uri="{BB962C8B-B14F-4D97-AF65-F5344CB8AC3E}">
        <p14:creationId xmlns:p14="http://schemas.microsoft.com/office/powerpoint/2010/main" val="31260194"/>
      </p:ext>
    </p:extLst>
  </p:cSld>
  <p:clrMapOvr>
    <a:masterClrMapping/>
  </p:clrMapOvr>
</p:sld>
</file>

<file path=ppt/theme/theme1.xml><?xml version="1.0" encoding="utf-8"?>
<a:theme xmlns:a="http://schemas.openxmlformats.org/drawingml/2006/main" name="Office Theme">
  <a:themeElements>
    <a:clrScheme name="Blue Green">
      <a:dk1>
        <a:sysClr val="windowText" lastClr="000000"/>
      </a:dk1>
      <a:lt1>
        <a:sysClr val="window" lastClr="FFFFFF"/>
      </a:lt1>
      <a:dk2>
        <a:srgbClr val="373545"/>
      </a:dk2>
      <a:lt2>
        <a:srgbClr val="CEDBE6"/>
      </a:lt2>
      <a:accent1>
        <a:srgbClr val="3494BA"/>
      </a:accent1>
      <a:accent2>
        <a:srgbClr val="58B6C0"/>
      </a:accent2>
      <a:accent3>
        <a:srgbClr val="75BDA7"/>
      </a:accent3>
      <a:accent4>
        <a:srgbClr val="7A8C8E"/>
      </a:accent4>
      <a:accent5>
        <a:srgbClr val="84ACB6"/>
      </a:accent5>
      <a:accent6>
        <a:srgbClr val="2683C6"/>
      </a:accent6>
      <a:hlink>
        <a:srgbClr val="6B9F25"/>
      </a:hlink>
      <a:folHlink>
        <a:srgbClr val="9F6715"/>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Presentation1" id="{6F2D85B4-B705-4018-9CF0-E6E4BD03567D}" vid="{6A25E773-D890-44CD-BA7F-9C3E9F9CAE58}"/>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534</TotalTime>
  <Words>247</Words>
  <Application>Microsoft Office PowerPoint</Application>
  <PresentationFormat>On-screen Show (4:3)</PresentationFormat>
  <Paragraphs>32</Paragraphs>
  <Slides>3</Slides>
  <Notes>0</Notes>
  <HiddenSlides>0</HiddenSlides>
  <MMClips>0</MMClips>
  <ScaleCrop>false</ScaleCrop>
  <HeadingPairs>
    <vt:vector size="8" baseType="variant">
      <vt:variant>
        <vt:lpstr>Fonts Used</vt:lpstr>
      </vt:variant>
      <vt:variant>
        <vt:i4>3</vt:i4>
      </vt:variant>
      <vt:variant>
        <vt:lpstr>Theme</vt:lpstr>
      </vt:variant>
      <vt:variant>
        <vt:i4>1</vt:i4>
      </vt:variant>
      <vt:variant>
        <vt:lpstr>Embedded OLE Servers</vt:lpstr>
      </vt:variant>
      <vt:variant>
        <vt:i4>1</vt:i4>
      </vt:variant>
      <vt:variant>
        <vt:lpstr>Slide Titles</vt:lpstr>
      </vt:variant>
      <vt:variant>
        <vt:i4>3</vt:i4>
      </vt:variant>
    </vt:vector>
  </HeadingPairs>
  <TitlesOfParts>
    <vt:vector size="8" baseType="lpstr">
      <vt:lpstr>Arial</vt:lpstr>
      <vt:lpstr>Times New Roman</vt:lpstr>
      <vt:lpstr>Wingdings</vt:lpstr>
      <vt:lpstr>Office Theme</vt:lpstr>
      <vt:lpstr>Document</vt:lpstr>
      <vt:lpstr>IEEE 802.18 RR-TAG Teleconference Call-In Info</vt:lpstr>
      <vt:lpstr>RR-TAG Call-In Info</vt:lpstr>
      <vt:lpstr>RR-TAG Call-In Info – Cont.</vt:lpstr>
    </vt:vector>
  </TitlesOfParts>
  <Company>Hewlett Packard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IEEE 802.11/15 Regulatory SC Teleconference Plan and Agenda</dc:title>
  <dc:creator>Kennedy, Rich</dc:creator>
  <cp:lastModifiedBy>Holcomb, Jay</cp:lastModifiedBy>
  <cp:revision>65</cp:revision>
  <cp:lastPrinted>1601-01-01T00:00:00Z</cp:lastPrinted>
  <dcterms:created xsi:type="dcterms:W3CDTF">2016-03-03T14:54:45Z</dcterms:created>
  <dcterms:modified xsi:type="dcterms:W3CDTF">2019-12-03T19:25:30Z</dcterms:modified>
</cp:coreProperties>
</file>