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6"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5" d="100"/>
          <a:sy n="55" d="100"/>
        </p:scale>
        <p:origin x="629"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133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18-15/0053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013098" cy="276999"/>
          </a:xfrm>
        </p:spPr>
        <p:txBody>
          <a:bodyPr/>
          <a:lstStyle/>
          <a:p>
            <a:r>
              <a:rPr lang="en-US" dirty="0" smtClean="0"/>
              <a:t>Sept</a:t>
            </a:r>
            <a:r>
              <a:rPr lang="en-US" dirty="0" smtClean="0"/>
              <a:t>, </a:t>
            </a:r>
            <a:r>
              <a:rPr lang="en-US" dirty="0" smtClean="0"/>
              <a:t>2015</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1006" name="Document" r:id="rId4" imgW="8248712" imgH="3705413" progId="Word.Document.8">
                  <p:embed/>
                </p:oleObj>
              </mc:Choice>
              <mc:Fallback>
                <p:oleObj name="Document" r:id="rId4" imgW="8248712" imgH="3705413" progId="Word.Document.8">
                  <p:embed/>
                  <p:pic>
                    <p:nvPicPr>
                      <p:cNvPr id="0" name="Picture 11"/>
                      <p:cNvPicPr>
                        <a:picLocks noChangeAspect="1" noChangeArrowheads="1"/>
                      </p:cNvPicPr>
                      <p:nvPr/>
                    </p:nvPicPr>
                    <p:blipFill>
                      <a:blip r:embed="rId5"/>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13098" cy="276999"/>
          </a:xfrm>
        </p:spPr>
        <p:txBody>
          <a:bodyPr/>
          <a:lstStyle/>
          <a:p>
            <a:r>
              <a:rPr lang="en-US" dirty="0" smtClean="0"/>
              <a:t>Sept</a:t>
            </a:r>
            <a:r>
              <a:rPr lang="en-US" dirty="0" smtClean="0"/>
              <a:t>, </a:t>
            </a:r>
            <a:r>
              <a:rPr lang="en-US" dirty="0" smtClean="0"/>
              <a:t>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a:buFont typeface="Arial" panose="020B0604020202020204" pitchFamily="34" charset="0"/>
              <a:buChar char="•"/>
            </a:pPr>
            <a:r>
              <a:rPr lang="en-US" sz="2000" b="0" dirty="0" smtClean="0"/>
              <a:t>The </a:t>
            </a:r>
            <a:r>
              <a:rPr lang="en-US" sz="2000" b="0" dirty="0"/>
              <a:t>attendance varies depending on the topics &amp; documents being considered. </a:t>
            </a:r>
            <a:r>
              <a:rPr lang="en-US" sz="2000" b="0" dirty="0" smtClean="0"/>
              <a:t>While we plan for ~15 representing all 802 WGs the actual attendance can be considerably more (or less).</a:t>
            </a:r>
          </a:p>
          <a:p>
            <a:r>
              <a:rPr lang="en-US" sz="2000" b="0" dirty="0" smtClean="0"/>
              <a:t>Final </a:t>
            </a:r>
            <a:r>
              <a:rPr lang="en-US" sz="2000" b="0" dirty="0"/>
              <a:t>approval of documents is </a:t>
            </a:r>
            <a:r>
              <a:rPr lang="en-US" sz="2000" b="0" dirty="0" smtClean="0"/>
              <a:t>normally </a:t>
            </a:r>
            <a:r>
              <a:rPr lang="en-US" sz="2000" b="0" dirty="0"/>
              <a:t>done Thursdays during AM1 and AM2</a:t>
            </a:r>
            <a:r>
              <a:rPr lang="en-US" sz="2000" b="0" dirty="0" smtClean="0"/>
              <a:t>.</a:t>
            </a:r>
          </a:p>
          <a:p>
            <a:r>
              <a:rPr lang="en-US" sz="2000" b="0" dirty="0" smtClean="0"/>
              <a:t>We now have 9 “regular” voters.</a:t>
            </a:r>
            <a:endParaRPr lang="en-US" sz="2000" b="0" dirty="0" smtClean="0"/>
          </a:p>
          <a:p>
            <a:endParaRPr lang="en-US" sz="20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13098" cy="276999"/>
          </a:xfrm>
        </p:spPr>
        <p:txBody>
          <a:bodyPr/>
          <a:lstStyle/>
          <a:p>
            <a:r>
              <a:rPr lang="en-US" dirty="0" smtClean="0"/>
              <a:t>Sept</a:t>
            </a:r>
            <a:r>
              <a:rPr lang="en-US" dirty="0" smtClean="0"/>
              <a:t>, </a:t>
            </a:r>
            <a:r>
              <a:rPr lang="en-US" dirty="0" smtClean="0"/>
              <a:t>2015</a:t>
            </a:r>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09600"/>
            <a:ext cx="7772400" cy="914400"/>
          </a:xfrm>
        </p:spPr>
        <p:txBody>
          <a:bodyPr/>
          <a:lstStyle/>
          <a:p>
            <a:r>
              <a:rPr lang="en-US" sz="2800" dirty="0" smtClean="0"/>
              <a:t>Some of the items to be considered at this meeting</a:t>
            </a:r>
            <a:endParaRPr lang="en-GB" sz="2800" dirty="0"/>
          </a:p>
        </p:txBody>
      </p:sp>
      <p:sp>
        <p:nvSpPr>
          <p:cNvPr id="21507" name="Rectangle 3"/>
          <p:cNvSpPr>
            <a:spLocks noGrp="1" noChangeArrowheads="1"/>
          </p:cNvSpPr>
          <p:nvPr>
            <p:ph type="body" idx="1"/>
          </p:nvPr>
        </p:nvSpPr>
        <p:spPr>
          <a:xfrm>
            <a:off x="685800" y="1295400"/>
            <a:ext cx="7772400" cy="5029200"/>
          </a:xfrm>
        </p:spPr>
        <p:txBody>
          <a:bodyPr/>
          <a:lstStyle/>
          <a:p>
            <a:pPr>
              <a:spcBef>
                <a:spcPts val="0"/>
              </a:spcBef>
              <a:spcAft>
                <a:spcPts val="600"/>
              </a:spcAft>
            </a:pPr>
            <a:r>
              <a:rPr lang="en-US" sz="2000" b="0" dirty="0"/>
              <a:t>18-15/0044r00 - Suspension of deadlines re: NPRM_FCC-15-68A1_Preserved_Channel_in_TV_Band_for wireless mics_and_TVSW_devices.docx</a:t>
            </a:r>
          </a:p>
          <a:p>
            <a:pPr>
              <a:spcBef>
                <a:spcPts val="0"/>
              </a:spcBef>
              <a:spcAft>
                <a:spcPts val="600"/>
              </a:spcAft>
            </a:pPr>
            <a:r>
              <a:rPr lang="pt-BR" sz="2000" b="0" dirty="0"/>
              <a:t>18-15/0045r00 - FCC R&amp;O on Wireless Microphones</a:t>
            </a:r>
          </a:p>
          <a:p>
            <a:pPr>
              <a:spcBef>
                <a:spcPts val="0"/>
              </a:spcBef>
              <a:spcAft>
                <a:spcPts val="600"/>
              </a:spcAft>
            </a:pPr>
            <a:r>
              <a:rPr lang="en-US" sz="2000" b="0" dirty="0"/>
              <a:t>18-15/0046r00 - FCC R&amp;O on Unlicensed Operations in 600 MHz and TV Band</a:t>
            </a:r>
          </a:p>
          <a:p>
            <a:pPr>
              <a:spcBef>
                <a:spcPts val="0"/>
              </a:spcBef>
              <a:spcAft>
                <a:spcPts val="600"/>
              </a:spcAft>
            </a:pPr>
            <a:r>
              <a:rPr lang="en-US" sz="2000" b="0" dirty="0"/>
              <a:t>18-15/0048r00 - Contribution of G3ict </a:t>
            </a:r>
            <a:r>
              <a:rPr lang="en-US" sz="2000" b="0"/>
              <a:t>to </a:t>
            </a:r>
            <a:r>
              <a:rPr lang="en-US" sz="2000" b="0" smtClean="0"/>
              <a:t>ITU-R WP </a:t>
            </a:r>
            <a:r>
              <a:rPr lang="en-US" sz="2000" b="0" dirty="0"/>
              <a:t>5-D Rev </a:t>
            </a:r>
            <a:r>
              <a:rPr lang="en-US" sz="2000" b="0" dirty="0" smtClean="0"/>
              <a:t>1.docx</a:t>
            </a:r>
          </a:p>
          <a:p>
            <a:pPr>
              <a:spcBef>
                <a:spcPts val="0"/>
              </a:spcBef>
              <a:spcAft>
                <a:spcPts val="600"/>
              </a:spcAft>
            </a:pPr>
            <a:r>
              <a:rPr lang="en-US" sz="2000" b="0" dirty="0"/>
              <a:t>18-15/0049r00 - D14-SG01-C-0117!!MSW-E.docx</a:t>
            </a:r>
          </a:p>
          <a:p>
            <a:pPr>
              <a:spcBef>
                <a:spcPts val="0"/>
              </a:spcBef>
              <a:spcAft>
                <a:spcPts val="600"/>
              </a:spcAft>
            </a:pPr>
            <a:r>
              <a:rPr lang="en-US" sz="2000" b="0" dirty="0"/>
              <a:t>18-15/0050r00 - Standardization  of ITS Radio Devices</a:t>
            </a:r>
          </a:p>
          <a:p>
            <a:pPr>
              <a:spcBef>
                <a:spcPts val="0"/>
              </a:spcBef>
              <a:spcAft>
                <a:spcPts val="600"/>
              </a:spcAft>
            </a:pPr>
            <a:r>
              <a:rPr lang="en-US" sz="2000" b="0" dirty="0"/>
              <a:t>18-15/0051r00 - Digital land mobile systems for dispatch </a:t>
            </a:r>
            <a:r>
              <a:rPr lang="en-US" sz="2000" b="0" dirty="0" smtClean="0"/>
              <a:t>traffic</a:t>
            </a:r>
          </a:p>
          <a:p>
            <a:pPr>
              <a:spcBef>
                <a:spcPts val="0"/>
              </a:spcBef>
              <a:spcAft>
                <a:spcPts val="600"/>
              </a:spcAft>
            </a:pPr>
            <a:r>
              <a:rPr lang="en-US" sz="2000" b="0" dirty="0"/>
              <a:t>18-15/0052r00 - </a:t>
            </a:r>
            <a:r>
              <a:rPr lang="en-US" sz="2000" b="0" dirty="0" smtClean="0"/>
              <a:t>Working </a:t>
            </a:r>
            <a:r>
              <a:rPr lang="en-US" sz="2000" b="0" dirty="0"/>
              <a:t>document towards a Preliminary draft </a:t>
            </a:r>
            <a:r>
              <a:rPr lang="en-US" sz="2000" b="0" dirty="0" smtClean="0"/>
              <a:t>REVISION of </a:t>
            </a:r>
            <a:r>
              <a:rPr lang="en-US" sz="2000" b="0" dirty="0"/>
              <a:t>report ITU-R M.2014-2</a:t>
            </a:r>
          </a:p>
          <a:p>
            <a:pPr>
              <a:spcBef>
                <a:spcPts val="0"/>
              </a:spcBef>
              <a:spcAft>
                <a:spcPts val="600"/>
              </a:spcAft>
            </a:pPr>
            <a:endParaRPr lang="en-US" sz="2000" b="0" dirty="0"/>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13098" cy="276999"/>
          </a:xfrm>
        </p:spPr>
        <p:txBody>
          <a:bodyPr/>
          <a:lstStyle/>
          <a:p>
            <a:r>
              <a:rPr lang="en-US" dirty="0" smtClean="0"/>
              <a:t>Sept</a:t>
            </a:r>
            <a:r>
              <a:rPr lang="en-US" dirty="0" smtClean="0"/>
              <a:t>, </a:t>
            </a:r>
            <a:r>
              <a:rPr lang="en-US" dirty="0" smtClean="0"/>
              <a:t>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Additional RR-TAG Items for July: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a:t>
            </a:r>
            <a:r>
              <a:rPr lang="en-US" sz="2000" b="0" dirty="0" smtClean="0"/>
              <a:t>contributions to ITU-R, FCC, and to other regulatory bodies are added as needed. Many of these items appear with short notice to the TAG and with very short response times.</a:t>
            </a:r>
          </a:p>
          <a:p>
            <a:pPr>
              <a:spcBef>
                <a:spcPts val="0"/>
              </a:spcBef>
              <a:spcAft>
                <a:spcPts val="600"/>
              </a:spcAft>
            </a:pPr>
            <a:r>
              <a:rPr lang="en-US" sz="2000" b="0" dirty="0" smtClean="0"/>
              <a:t>The RR-TAG agenda, Doc. </a:t>
            </a:r>
            <a:r>
              <a:rPr lang="en-US" sz="2000" b="0" dirty="0" smtClean="0"/>
              <a:t>18-15-0047-r3, </a:t>
            </a:r>
            <a:r>
              <a:rPr lang="en-US" sz="2000" b="0" dirty="0" smtClean="0"/>
              <a:t>can be found on the RR-TAG’s Mentor web site; expect that as normal there will be further </a:t>
            </a:r>
            <a:r>
              <a:rPr lang="en-US" sz="2000" b="0" dirty="0" err="1" smtClean="0"/>
              <a:t>rof</a:t>
            </a:r>
            <a:r>
              <a:rPr lang="en-US" sz="2000" b="0" dirty="0" smtClean="0"/>
              <a:t> the agenda. Please check it for items of interest that may not be listed in the Opening Report.</a:t>
            </a:r>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1793</TotalTime>
  <Words>404</Words>
  <Application>Microsoft Office PowerPoint</Application>
  <PresentationFormat>On-screen Show (4:3)</PresentationFormat>
  <Paragraphs>37</Paragraphs>
  <Slides>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ＭＳ Ｐゴシック</vt:lpstr>
      <vt:lpstr>Arial</vt:lpstr>
      <vt:lpstr>Times New Roman</vt:lpstr>
      <vt:lpstr>802-18-Submission</vt:lpstr>
      <vt:lpstr>Document</vt:lpstr>
      <vt:lpstr>RR-TAG Opening Report</vt:lpstr>
      <vt:lpstr>Overview</vt:lpstr>
      <vt:lpstr>Some of the items to be considered at this meeting</vt:lpstr>
      <vt:lpstr>Additional RR-TAG Items for July:</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302</cp:revision>
  <cp:lastPrinted>2015-03-06T04:12:11Z</cp:lastPrinted>
  <dcterms:created xsi:type="dcterms:W3CDTF">2012-01-16T17:46:49Z</dcterms:created>
  <dcterms:modified xsi:type="dcterms:W3CDTF">2015-09-14T01:32:51Z</dcterms:modified>
</cp:coreProperties>
</file>