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4"/>
  </p:notesMasterIdLst>
  <p:handoutMasterIdLst>
    <p:handoutMasterId r:id="rId5"/>
  </p:handoutMasterIdLst>
  <p:sldIdLst>
    <p:sldId id="269" r:id="rId2"/>
    <p:sldId id="266" r:id="rId3"/>
  </p:sldIdLst>
  <p:sldSz cx="9144000" cy="6858000" type="screen4x3"/>
  <p:notesSz cx="7056438" cy="9344025"/>
  <p:defaultTextStyle>
    <a:defPPr>
      <a:defRPr lang="en-US"/>
    </a:defPPr>
    <a:lvl1pPr algn="l" rtl="0" eaLnBrk="0" fontAlgn="base" hangingPunct="0">
      <a:spcBef>
        <a:spcPct val="0"/>
      </a:spcBef>
      <a:spcAft>
        <a:spcPct val="0"/>
      </a:spcAft>
      <a:defRPr sz="1200" kern="1200">
        <a:solidFill>
          <a:schemeClr val="tx1"/>
        </a:solidFill>
        <a:latin typeface="Times New Roman" charset="0"/>
        <a:ea typeface="+mn-ea"/>
        <a:cs typeface="+mn-cs"/>
      </a:defRPr>
    </a:lvl1pPr>
    <a:lvl2pPr marL="457200" algn="l" rtl="0" eaLnBrk="0" fontAlgn="base" hangingPunct="0">
      <a:spcBef>
        <a:spcPct val="0"/>
      </a:spcBef>
      <a:spcAft>
        <a:spcPct val="0"/>
      </a:spcAft>
      <a:defRPr sz="1200" kern="1200">
        <a:solidFill>
          <a:schemeClr val="tx1"/>
        </a:solidFill>
        <a:latin typeface="Times New Roman" charset="0"/>
        <a:ea typeface="+mn-ea"/>
        <a:cs typeface="+mn-cs"/>
      </a:defRPr>
    </a:lvl2pPr>
    <a:lvl3pPr marL="914400" algn="l" rtl="0" eaLnBrk="0" fontAlgn="base" hangingPunct="0">
      <a:spcBef>
        <a:spcPct val="0"/>
      </a:spcBef>
      <a:spcAft>
        <a:spcPct val="0"/>
      </a:spcAft>
      <a:defRPr sz="1200" kern="1200">
        <a:solidFill>
          <a:schemeClr val="tx1"/>
        </a:solidFill>
        <a:latin typeface="Times New Roman" charset="0"/>
        <a:ea typeface="+mn-ea"/>
        <a:cs typeface="+mn-cs"/>
      </a:defRPr>
    </a:lvl3pPr>
    <a:lvl4pPr marL="1371600" algn="l" rtl="0" eaLnBrk="0" fontAlgn="base" hangingPunct="0">
      <a:spcBef>
        <a:spcPct val="0"/>
      </a:spcBef>
      <a:spcAft>
        <a:spcPct val="0"/>
      </a:spcAft>
      <a:defRPr sz="1200" kern="1200">
        <a:solidFill>
          <a:schemeClr val="tx1"/>
        </a:solidFill>
        <a:latin typeface="Times New Roman" charset="0"/>
        <a:ea typeface="+mn-ea"/>
        <a:cs typeface="+mn-cs"/>
      </a:defRPr>
    </a:lvl4pPr>
    <a:lvl5pPr marL="1828800" algn="l" rtl="0" eaLnBrk="0" fontAlgn="base" hangingPunct="0">
      <a:spcBef>
        <a:spcPct val="0"/>
      </a:spcBef>
      <a:spcAft>
        <a:spcPct val="0"/>
      </a:spcAft>
      <a:defRPr sz="1200" kern="1200">
        <a:solidFill>
          <a:schemeClr val="tx1"/>
        </a:solidFill>
        <a:latin typeface="Times New Roman" charset="0"/>
        <a:ea typeface="+mn-ea"/>
        <a:cs typeface="+mn-cs"/>
      </a:defRPr>
    </a:lvl5pPr>
    <a:lvl6pPr marL="2286000" algn="l" defTabSz="457200" rtl="0" eaLnBrk="1" latinLnBrk="0" hangingPunct="1">
      <a:defRPr sz="1200" kern="1200">
        <a:solidFill>
          <a:schemeClr val="tx1"/>
        </a:solidFill>
        <a:latin typeface="Times New Roman" charset="0"/>
        <a:ea typeface="+mn-ea"/>
        <a:cs typeface="+mn-cs"/>
      </a:defRPr>
    </a:lvl6pPr>
    <a:lvl7pPr marL="2743200" algn="l" defTabSz="457200" rtl="0" eaLnBrk="1" latinLnBrk="0" hangingPunct="1">
      <a:defRPr sz="1200" kern="1200">
        <a:solidFill>
          <a:schemeClr val="tx1"/>
        </a:solidFill>
        <a:latin typeface="Times New Roman" charset="0"/>
        <a:ea typeface="+mn-ea"/>
        <a:cs typeface="+mn-cs"/>
      </a:defRPr>
    </a:lvl7pPr>
    <a:lvl8pPr marL="3200400" algn="l" defTabSz="457200" rtl="0" eaLnBrk="1" latinLnBrk="0" hangingPunct="1">
      <a:defRPr sz="1200" kern="1200">
        <a:solidFill>
          <a:schemeClr val="tx1"/>
        </a:solidFill>
        <a:latin typeface="Times New Roman" charset="0"/>
        <a:ea typeface="+mn-ea"/>
        <a:cs typeface="+mn-cs"/>
      </a:defRPr>
    </a:lvl8pPr>
    <a:lvl9pPr marL="3657600" algn="l" defTabSz="457200" rtl="0" eaLnBrk="1" latinLnBrk="0" hangingPunct="1">
      <a:defRPr sz="1200" kern="1200">
        <a:solidFill>
          <a:schemeClr val="tx1"/>
        </a:solidFill>
        <a:latin typeface="Times New Roman"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620"/>
    <p:restoredTop sz="94660"/>
  </p:normalViewPr>
  <p:slideViewPr>
    <p:cSldViewPr>
      <p:cViewPr>
        <p:scale>
          <a:sx n="90" d="100"/>
          <a:sy n="90" d="100"/>
        </p:scale>
        <p:origin x="-1939" y="-5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66" d="100"/>
          <a:sy n="66" d="100"/>
        </p:scale>
        <p:origin x="19" y="4"/>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handoutMaster" Target="handoutMasters/handoutMaster1.xml"/><Relationship Id="rId4" Type="http://schemas.openxmlformats.org/officeDocument/2006/relationships/notesMaster" Target="notesMasters/notesMaster1.xml"/><Relationship Id="rId9"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152998" y="177754"/>
            <a:ext cx="2195858" cy="215444"/>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44091">
              <a:defRPr sz="1400" b="1"/>
            </a:lvl1pPr>
          </a:lstStyle>
          <a:p>
            <a:r>
              <a:rPr lang="en-US" dirty="0"/>
              <a:t>doc.: IEEE 802.11-yy/xxxxr0</a:t>
            </a:r>
          </a:p>
        </p:txBody>
      </p:sp>
      <p:sp>
        <p:nvSpPr>
          <p:cNvPr id="3075" name="Rectangle 3"/>
          <p:cNvSpPr>
            <a:spLocks noGrp="1" noChangeArrowheads="1"/>
          </p:cNvSpPr>
          <p:nvPr>
            <p:ph type="dt" sz="quarter" idx="1"/>
          </p:nvPr>
        </p:nvSpPr>
        <p:spPr bwMode="auto">
          <a:xfrm>
            <a:off x="707582" y="177754"/>
            <a:ext cx="916020" cy="215444"/>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44091">
              <a:defRPr sz="1400" b="1"/>
            </a:lvl1pPr>
          </a:lstStyle>
          <a:p>
            <a:r>
              <a:rPr lang="en-US" dirty="0"/>
              <a:t>Month Year</a:t>
            </a:r>
          </a:p>
        </p:txBody>
      </p:sp>
      <p:sp>
        <p:nvSpPr>
          <p:cNvPr id="3076" name="Rectangle 4"/>
          <p:cNvSpPr>
            <a:spLocks noGrp="1" noChangeArrowheads="1"/>
          </p:cNvSpPr>
          <p:nvPr>
            <p:ph type="ftr" sz="quarter" idx="2"/>
          </p:nvPr>
        </p:nvSpPr>
        <p:spPr bwMode="auto">
          <a:xfrm>
            <a:off x="4778538" y="9043533"/>
            <a:ext cx="1651093"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44091">
              <a:defRPr/>
            </a:lvl1pPr>
          </a:lstStyle>
          <a:p>
            <a:r>
              <a:rPr lang="en-US" dirty="0"/>
              <a:t>John Doe, Some Company</a:t>
            </a:r>
          </a:p>
        </p:txBody>
      </p:sp>
      <p:sp>
        <p:nvSpPr>
          <p:cNvPr id="3077" name="Rectangle 5"/>
          <p:cNvSpPr>
            <a:spLocks noGrp="1" noChangeArrowheads="1"/>
          </p:cNvSpPr>
          <p:nvPr>
            <p:ph type="sldNum" sz="quarter" idx="3"/>
          </p:nvPr>
        </p:nvSpPr>
        <p:spPr bwMode="auto">
          <a:xfrm>
            <a:off x="3188968" y="9043533"/>
            <a:ext cx="521802" cy="18381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44091">
              <a:defRPr/>
            </a:lvl1pPr>
          </a:lstStyle>
          <a:p>
            <a:r>
              <a:rPr lang="en-US" dirty="0"/>
              <a:t>Page </a:t>
            </a:r>
            <a:fld id="{3EA90AA9-3F44-CA43-8734-385D9CB6D159}" type="slidenum">
              <a:rPr lang="en-US"/>
              <a:pPr/>
              <a:t>‹#›</a:t>
            </a:fld>
            <a:endParaRPr lang="en-US" dirty="0"/>
          </a:p>
        </p:txBody>
      </p:sp>
      <p:sp>
        <p:nvSpPr>
          <p:cNvPr id="3078" name="Line 6"/>
          <p:cNvSpPr>
            <a:spLocks noChangeShapeType="1"/>
          </p:cNvSpPr>
          <p:nvPr/>
        </p:nvSpPr>
        <p:spPr bwMode="auto">
          <a:xfrm>
            <a:off x="705968" y="390000"/>
            <a:ext cx="5644504" cy="0"/>
          </a:xfrm>
          <a:prstGeom prst="line">
            <a:avLst/>
          </a:prstGeom>
          <a:noFill/>
          <a:ln w="12700">
            <a:solidFill>
              <a:schemeClr val="tx1"/>
            </a:solidFill>
            <a:round/>
            <a:headEnd type="none" w="sm" len="sm"/>
            <a:tailEnd type="none" w="sm" len="sm"/>
          </a:ln>
          <a:effectLst/>
        </p:spPr>
        <p:txBody>
          <a:bodyPr wrap="none" lIns="92482" tIns="46241" rIns="92482" bIns="46241" anchor="ctr">
            <a:prstTxWarp prst="textNoShape">
              <a:avLst/>
            </a:prstTxWarp>
          </a:bodyPr>
          <a:lstStyle/>
          <a:p>
            <a:endParaRPr lang="en-US" dirty="0"/>
          </a:p>
        </p:txBody>
      </p:sp>
      <p:sp>
        <p:nvSpPr>
          <p:cNvPr id="3079" name="Rectangle 7"/>
          <p:cNvSpPr>
            <a:spLocks noChangeArrowheads="1"/>
          </p:cNvSpPr>
          <p:nvPr/>
        </p:nvSpPr>
        <p:spPr bwMode="auto">
          <a:xfrm>
            <a:off x="705968" y="9043533"/>
            <a:ext cx="723737" cy="183812"/>
          </a:xfrm>
          <a:prstGeom prst="rect">
            <a:avLst/>
          </a:prstGeom>
          <a:noFill/>
          <a:ln w="9525">
            <a:noFill/>
            <a:miter lim="800000"/>
            <a:headEnd/>
            <a:tailEnd/>
          </a:ln>
          <a:effectLst/>
        </p:spPr>
        <p:txBody>
          <a:bodyPr wrap="none" lIns="0" tIns="0" rIns="0" bIns="0">
            <a:prstTxWarp prst="textNoShape">
              <a:avLst/>
            </a:prstTxWarp>
            <a:spAutoFit/>
          </a:bodyPr>
          <a:lstStyle/>
          <a:p>
            <a:pPr defTabSz="944091"/>
            <a:r>
              <a:rPr lang="en-US" dirty="0"/>
              <a:t>Submission</a:t>
            </a:r>
          </a:p>
        </p:txBody>
      </p:sp>
      <p:sp>
        <p:nvSpPr>
          <p:cNvPr id="3080" name="Line 8"/>
          <p:cNvSpPr>
            <a:spLocks noChangeShapeType="1"/>
          </p:cNvSpPr>
          <p:nvPr/>
        </p:nvSpPr>
        <p:spPr bwMode="auto">
          <a:xfrm>
            <a:off x="705967" y="9032345"/>
            <a:ext cx="5801206" cy="0"/>
          </a:xfrm>
          <a:prstGeom prst="line">
            <a:avLst/>
          </a:prstGeom>
          <a:noFill/>
          <a:ln w="12700">
            <a:solidFill>
              <a:schemeClr val="tx1"/>
            </a:solidFill>
            <a:round/>
            <a:headEnd type="none" w="sm" len="sm"/>
            <a:tailEnd type="none" w="sm" len="sm"/>
          </a:ln>
          <a:effectLst/>
        </p:spPr>
        <p:txBody>
          <a:bodyPr wrap="none" lIns="92482" tIns="46241" rIns="92482" bIns="46241" anchor="ctr">
            <a:prstTxWarp prst="textNoShape">
              <a:avLst/>
            </a:prstTxWarp>
          </a:bodyPr>
          <a:lstStyle/>
          <a:p>
            <a:endParaRPr lang="en-US" dirty="0"/>
          </a:p>
        </p:txBody>
      </p:sp>
    </p:spTree>
    <p:extLst>
      <p:ext uri="{BB962C8B-B14F-4D97-AF65-F5344CB8AC3E}">
        <p14:creationId xmlns:p14="http://schemas.microsoft.com/office/powerpoint/2010/main" val="331320990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196616" y="97836"/>
            <a:ext cx="2195858" cy="215444"/>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44091">
              <a:defRPr sz="1400" b="1"/>
            </a:lvl1pPr>
          </a:lstStyle>
          <a:p>
            <a:r>
              <a:rPr lang="en-US" dirty="0"/>
              <a:t>doc.: IEEE 802.11-yy/xxxxr0</a:t>
            </a:r>
          </a:p>
        </p:txBody>
      </p:sp>
      <p:sp>
        <p:nvSpPr>
          <p:cNvPr id="2051" name="Rectangle 3"/>
          <p:cNvSpPr>
            <a:spLocks noGrp="1" noChangeArrowheads="1"/>
          </p:cNvSpPr>
          <p:nvPr>
            <p:ph type="dt" idx="1"/>
          </p:nvPr>
        </p:nvSpPr>
        <p:spPr bwMode="auto">
          <a:xfrm>
            <a:off x="665580" y="97836"/>
            <a:ext cx="916020" cy="215444"/>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44091">
              <a:defRPr sz="1400" b="1"/>
            </a:lvl1pPr>
          </a:lstStyle>
          <a:p>
            <a:r>
              <a:rPr lang="en-US" dirty="0"/>
              <a:t>Month Year</a:t>
            </a:r>
          </a:p>
        </p:txBody>
      </p:sp>
      <p:sp>
        <p:nvSpPr>
          <p:cNvPr id="2052" name="Rectangle 4"/>
          <p:cNvSpPr>
            <a:spLocks noGrp="1" noRot="1" noChangeAspect="1" noChangeArrowheads="1" noTextEdit="1"/>
          </p:cNvSpPr>
          <p:nvPr>
            <p:ph type="sldImg" idx="2"/>
          </p:nvPr>
        </p:nvSpPr>
        <p:spPr bwMode="auto">
          <a:xfrm>
            <a:off x="1200150" y="706438"/>
            <a:ext cx="4656138" cy="3492500"/>
          </a:xfrm>
          <a:prstGeom prst="rect">
            <a:avLst/>
          </a:prstGeom>
          <a:noFill/>
          <a:ln w="12700">
            <a:solidFill>
              <a:schemeClr val="tx1"/>
            </a:solidFill>
            <a:miter lim="800000"/>
            <a:headEnd/>
            <a:tailEnd/>
          </a:ln>
          <a:effectLst/>
        </p:spPr>
      </p:sp>
      <p:sp>
        <p:nvSpPr>
          <p:cNvPr id="2053" name="Rectangle 5"/>
          <p:cNvSpPr>
            <a:spLocks noGrp="1" noChangeArrowheads="1"/>
          </p:cNvSpPr>
          <p:nvPr>
            <p:ph type="body" sz="quarter" idx="3"/>
          </p:nvPr>
        </p:nvSpPr>
        <p:spPr bwMode="auto">
          <a:xfrm>
            <a:off x="940212" y="4438652"/>
            <a:ext cx="5176014" cy="4205290"/>
          </a:xfrm>
          <a:prstGeom prst="rect">
            <a:avLst/>
          </a:prstGeom>
          <a:noFill/>
          <a:ln w="9525">
            <a:noFill/>
            <a:miter lim="800000"/>
            <a:headEnd/>
            <a:tailEnd/>
          </a:ln>
          <a:effectLst/>
        </p:spPr>
        <p:txBody>
          <a:bodyPr vert="horz" wrap="square" lIns="94730" tIns="46563" rIns="94730" bIns="46563"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2054" name="Rectangle 6"/>
          <p:cNvSpPr>
            <a:spLocks noGrp="1" noChangeArrowheads="1"/>
          </p:cNvSpPr>
          <p:nvPr>
            <p:ph type="ftr" sz="quarter" idx="4"/>
          </p:nvPr>
        </p:nvSpPr>
        <p:spPr bwMode="auto">
          <a:xfrm>
            <a:off x="4274588" y="9046730"/>
            <a:ext cx="2117887"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62412" lvl="4" algn="r" defTabSz="944091">
              <a:defRPr/>
            </a:lvl5pPr>
          </a:lstStyle>
          <a:p>
            <a:pPr lvl="4"/>
            <a:r>
              <a:rPr lang="en-US" dirty="0"/>
              <a:t>John Doe, Some Company</a:t>
            </a:r>
          </a:p>
        </p:txBody>
      </p:sp>
      <p:sp>
        <p:nvSpPr>
          <p:cNvPr id="2055" name="Rectangle 7"/>
          <p:cNvSpPr>
            <a:spLocks noGrp="1" noChangeArrowheads="1"/>
          </p:cNvSpPr>
          <p:nvPr>
            <p:ph type="sldNum" sz="quarter" idx="5"/>
          </p:nvPr>
        </p:nvSpPr>
        <p:spPr bwMode="auto">
          <a:xfrm>
            <a:off x="3279435" y="9046730"/>
            <a:ext cx="521802" cy="18381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44091">
              <a:defRPr/>
            </a:lvl1pPr>
          </a:lstStyle>
          <a:p>
            <a:r>
              <a:rPr lang="en-US" dirty="0"/>
              <a:t>Page </a:t>
            </a:r>
            <a:fld id="{2474B621-0683-2C49-85C4-D962E663A1EC}" type="slidenum">
              <a:rPr lang="en-US"/>
              <a:pPr/>
              <a:t>‹#›</a:t>
            </a:fld>
            <a:endParaRPr lang="en-US" dirty="0"/>
          </a:p>
        </p:txBody>
      </p:sp>
      <p:sp>
        <p:nvSpPr>
          <p:cNvPr id="2056" name="Rectangle 8"/>
          <p:cNvSpPr>
            <a:spLocks noChangeArrowheads="1"/>
          </p:cNvSpPr>
          <p:nvPr/>
        </p:nvSpPr>
        <p:spPr bwMode="auto">
          <a:xfrm>
            <a:off x="736661" y="9046730"/>
            <a:ext cx="723737" cy="183812"/>
          </a:xfrm>
          <a:prstGeom prst="rect">
            <a:avLst/>
          </a:prstGeom>
          <a:noFill/>
          <a:ln w="9525">
            <a:noFill/>
            <a:miter lim="800000"/>
            <a:headEnd/>
            <a:tailEnd/>
          </a:ln>
          <a:effectLst/>
        </p:spPr>
        <p:txBody>
          <a:bodyPr wrap="none" lIns="0" tIns="0" rIns="0" bIns="0">
            <a:prstTxWarp prst="textNoShape">
              <a:avLst/>
            </a:prstTxWarp>
            <a:spAutoFit/>
          </a:bodyPr>
          <a:lstStyle/>
          <a:p>
            <a:r>
              <a:rPr lang="en-US" dirty="0"/>
              <a:t>Submission</a:t>
            </a:r>
          </a:p>
        </p:txBody>
      </p:sp>
      <p:sp>
        <p:nvSpPr>
          <p:cNvPr id="2057" name="Line 9"/>
          <p:cNvSpPr>
            <a:spLocks noChangeShapeType="1"/>
          </p:cNvSpPr>
          <p:nvPr/>
        </p:nvSpPr>
        <p:spPr bwMode="auto">
          <a:xfrm>
            <a:off x="736661" y="9045132"/>
            <a:ext cx="5583116" cy="0"/>
          </a:xfrm>
          <a:prstGeom prst="line">
            <a:avLst/>
          </a:prstGeom>
          <a:noFill/>
          <a:ln w="12700">
            <a:solidFill>
              <a:schemeClr val="tx1"/>
            </a:solidFill>
            <a:round/>
            <a:headEnd type="none" w="sm" len="sm"/>
            <a:tailEnd type="none" w="sm" len="sm"/>
          </a:ln>
          <a:effectLst/>
        </p:spPr>
        <p:txBody>
          <a:bodyPr wrap="none" lIns="92482" tIns="46241" rIns="92482" bIns="46241" anchor="ctr">
            <a:prstTxWarp prst="textNoShape">
              <a:avLst/>
            </a:prstTxWarp>
          </a:bodyPr>
          <a:lstStyle/>
          <a:p>
            <a:endParaRPr lang="en-US" dirty="0"/>
          </a:p>
        </p:txBody>
      </p:sp>
      <p:sp>
        <p:nvSpPr>
          <p:cNvPr id="2058" name="Line 10"/>
          <p:cNvSpPr>
            <a:spLocks noChangeShapeType="1"/>
          </p:cNvSpPr>
          <p:nvPr/>
        </p:nvSpPr>
        <p:spPr bwMode="auto">
          <a:xfrm>
            <a:off x="659118" y="298894"/>
            <a:ext cx="5738202" cy="0"/>
          </a:xfrm>
          <a:prstGeom prst="line">
            <a:avLst/>
          </a:prstGeom>
          <a:noFill/>
          <a:ln w="12700">
            <a:solidFill>
              <a:schemeClr val="tx1"/>
            </a:solidFill>
            <a:round/>
            <a:headEnd type="none" w="sm" len="sm"/>
            <a:tailEnd type="none" w="sm" len="sm"/>
          </a:ln>
          <a:effectLst/>
        </p:spPr>
        <p:txBody>
          <a:bodyPr wrap="none" lIns="92482" tIns="46241" rIns="92482" bIns="46241" anchor="ctr">
            <a:prstTxWarp prst="textNoShape">
              <a:avLst/>
            </a:prstTxWarp>
          </a:bodyPr>
          <a:lstStyle/>
          <a:p>
            <a:endParaRPr lang="en-US" dirty="0"/>
          </a:p>
        </p:txBody>
      </p:sp>
    </p:spTree>
    <p:extLst>
      <p:ext uri="{BB962C8B-B14F-4D97-AF65-F5344CB8AC3E}">
        <p14:creationId xmlns:p14="http://schemas.microsoft.com/office/powerpoint/2010/main" val="3322644128"/>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charset="0"/>
        <a:ea typeface="ＭＳ Ｐゴシック" charset="-128"/>
        <a:cs typeface="+mn-cs"/>
      </a:defRPr>
    </a:lvl2pPr>
    <a:lvl3pPr marL="228600" algn="l" defTabSz="933450" rtl="0" eaLnBrk="0" fontAlgn="base" hangingPunct="0">
      <a:spcBef>
        <a:spcPct val="30000"/>
      </a:spcBef>
      <a:spcAft>
        <a:spcPct val="0"/>
      </a:spcAft>
      <a:defRPr sz="1200" kern="1200">
        <a:solidFill>
          <a:schemeClr val="tx1"/>
        </a:solidFill>
        <a:latin typeface="Times New Roman" charset="0"/>
        <a:ea typeface="ＭＳ Ｐゴシック" charset="-128"/>
        <a:cs typeface="+mn-cs"/>
      </a:defRPr>
    </a:lvl3pPr>
    <a:lvl4pPr marL="342900" algn="l" defTabSz="933450" rtl="0" eaLnBrk="0" fontAlgn="base" hangingPunct="0">
      <a:spcBef>
        <a:spcPct val="30000"/>
      </a:spcBef>
      <a:spcAft>
        <a:spcPct val="0"/>
      </a:spcAft>
      <a:defRPr sz="1200" kern="1200">
        <a:solidFill>
          <a:schemeClr val="tx1"/>
        </a:solidFill>
        <a:latin typeface="Times New Roman" charset="0"/>
        <a:ea typeface="ＭＳ Ｐゴシック" charset="-128"/>
        <a:cs typeface="+mn-cs"/>
      </a:defRPr>
    </a:lvl4pPr>
    <a:lvl5pPr marL="457200" algn="l" defTabSz="933450" rtl="0" eaLnBrk="0" fontAlgn="base" hangingPunct="0">
      <a:spcBef>
        <a:spcPct val="30000"/>
      </a:spcBef>
      <a:spcAft>
        <a:spcPct val="0"/>
      </a:spcAft>
      <a:defRPr sz="1200" kern="1200">
        <a:solidFill>
          <a:schemeClr val="tx1"/>
        </a:solidFill>
        <a:latin typeface="Times New Roman" charset="0"/>
        <a:ea typeface="ＭＳ Ｐゴシック"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dirty="0"/>
              <a:t>doc.: IEEE 802.11-yy/xxxxr0</a:t>
            </a:r>
          </a:p>
        </p:txBody>
      </p:sp>
      <p:sp>
        <p:nvSpPr>
          <p:cNvPr id="5" name="Rectangle 3"/>
          <p:cNvSpPr>
            <a:spLocks noGrp="1" noChangeArrowheads="1"/>
          </p:cNvSpPr>
          <p:nvPr>
            <p:ph type="dt" idx="1"/>
          </p:nvPr>
        </p:nvSpPr>
        <p:spPr>
          <a:ln/>
        </p:spPr>
        <p:txBody>
          <a:bodyPr/>
          <a:lstStyle/>
          <a:p>
            <a:r>
              <a:rPr lang="en-US" dirty="0"/>
              <a:t>Month Year</a:t>
            </a:r>
          </a:p>
        </p:txBody>
      </p:sp>
      <p:sp>
        <p:nvSpPr>
          <p:cNvPr id="6" name="Rectangle 6"/>
          <p:cNvSpPr>
            <a:spLocks noGrp="1" noChangeArrowheads="1"/>
          </p:cNvSpPr>
          <p:nvPr>
            <p:ph type="ftr" sz="quarter" idx="4"/>
          </p:nvPr>
        </p:nvSpPr>
        <p:spPr>
          <a:ln/>
        </p:spPr>
        <p:txBody>
          <a:bodyPr/>
          <a:lstStyle/>
          <a:p>
            <a:pPr lvl="4"/>
            <a:r>
              <a:rPr lang="en-US" dirty="0"/>
              <a:t>John Doe, Some Company</a:t>
            </a:r>
          </a:p>
        </p:txBody>
      </p:sp>
      <p:sp>
        <p:nvSpPr>
          <p:cNvPr id="7" name="Rectangle 7"/>
          <p:cNvSpPr>
            <a:spLocks noGrp="1" noChangeArrowheads="1"/>
          </p:cNvSpPr>
          <p:nvPr>
            <p:ph type="sldNum" sz="quarter" idx="5"/>
          </p:nvPr>
        </p:nvSpPr>
        <p:spPr>
          <a:xfrm>
            <a:off x="3386060" y="9046730"/>
            <a:ext cx="415177" cy="184666"/>
          </a:xfrm>
          <a:ln/>
        </p:spPr>
        <p:txBody>
          <a:bodyPr/>
          <a:lstStyle/>
          <a:p>
            <a:r>
              <a:rPr lang="en-US" dirty="0"/>
              <a:t>Page </a:t>
            </a:r>
            <a:fld id="{F505B3FA-7285-5747-A549-FA4E5A6AB061}" type="slidenum">
              <a:rPr lang="en-US"/>
              <a:pPr/>
              <a:t>1</a:t>
            </a:fld>
            <a:endParaRPr lang="en-US" dirty="0"/>
          </a:p>
        </p:txBody>
      </p:sp>
      <p:sp>
        <p:nvSpPr>
          <p:cNvPr id="31746" name="Rectangle 2"/>
          <p:cNvSpPr>
            <a:spLocks noGrp="1" noRot="1" noChangeAspect="1" noChangeArrowheads="1" noTextEdit="1"/>
          </p:cNvSpPr>
          <p:nvPr>
            <p:ph type="sldImg"/>
          </p:nvPr>
        </p:nvSpPr>
        <p:spPr>
          <a:xfrm>
            <a:off x="1200150" y="706438"/>
            <a:ext cx="4656138" cy="3492500"/>
          </a:xfrm>
          <a:ln/>
        </p:spPr>
      </p:sp>
      <p:sp>
        <p:nvSpPr>
          <p:cNvPr id="31747" name="Rectangle 3"/>
          <p:cNvSpPr>
            <a:spLocks noGrp="1" noChangeArrowheads="1"/>
          </p:cNvSpPr>
          <p:nvPr>
            <p:ph type="body" idx="1"/>
          </p:nvPr>
        </p:nvSpPr>
        <p:spPr/>
        <p:txBody>
          <a:bodyPr/>
          <a:lstStyle/>
          <a:p>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a:xfrm>
            <a:off x="696913" y="332601"/>
            <a:ext cx="1182055" cy="276999"/>
          </a:xfrm>
        </p:spPr>
        <p:txBody>
          <a:bodyPr/>
          <a:lstStyle>
            <a:lvl1pPr>
              <a:defRPr/>
            </a:lvl1pPr>
          </a:lstStyle>
          <a:p>
            <a:r>
              <a:rPr lang="en-US" dirty="0" smtClean="0"/>
              <a:t>May, 2013</a:t>
            </a:r>
            <a:endParaRPr lang="en-US" dirty="0"/>
          </a:p>
        </p:txBody>
      </p:sp>
      <p:sp>
        <p:nvSpPr>
          <p:cNvPr id="5" name="Footer Placeholder 4"/>
          <p:cNvSpPr>
            <a:spLocks noGrp="1"/>
          </p:cNvSpPr>
          <p:nvPr>
            <p:ph type="ftr" sz="quarter" idx="11"/>
          </p:nvPr>
        </p:nvSpPr>
        <p:spPr>
          <a:xfrm>
            <a:off x="5661469" y="6475413"/>
            <a:ext cx="2882456" cy="184666"/>
          </a:xfrm>
        </p:spPr>
        <p:txBody>
          <a:bodyPr/>
          <a:lstStyle>
            <a:lvl1pPr>
              <a:defRPr/>
            </a:lvl1pPr>
          </a:lstStyle>
          <a:p>
            <a:r>
              <a:rPr lang="en-US" dirty="0" smtClean="0"/>
              <a:t>Michael Lynch, MJ Lynch &amp; Associates LLC</a:t>
            </a:r>
            <a:endParaRPr lang="en-US" dirty="0"/>
          </a:p>
        </p:txBody>
      </p:sp>
      <p:sp>
        <p:nvSpPr>
          <p:cNvPr id="6" name="Slide Number Placeholder 5"/>
          <p:cNvSpPr>
            <a:spLocks noGrp="1"/>
          </p:cNvSpPr>
          <p:nvPr>
            <p:ph type="sldNum" sz="quarter" idx="12"/>
          </p:nvPr>
        </p:nvSpPr>
        <p:spPr/>
        <p:txBody>
          <a:bodyPr/>
          <a:lstStyle>
            <a:lvl1pPr>
              <a:defRPr smtClean="0"/>
            </a:lvl1pPr>
          </a:lstStyle>
          <a:p>
            <a:r>
              <a:rPr lang="en-US" dirty="0"/>
              <a:t>Slide </a:t>
            </a:r>
            <a:fld id="{A297B430-F312-904B-8958-C21B8627C4E9}" type="slidenum">
              <a:rPr lang="en-US"/>
              <a:pPr/>
              <a:t>‹#›</a:t>
            </a:fld>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r>
              <a:rPr lang="en-US" dirty="0" smtClean="0"/>
              <a:t>May, 2013</a:t>
            </a:r>
            <a:endParaRPr lang="en-US" dirty="0"/>
          </a:p>
        </p:txBody>
      </p:sp>
      <p:sp>
        <p:nvSpPr>
          <p:cNvPr id="5" name="Footer Placeholder 4"/>
          <p:cNvSpPr>
            <a:spLocks noGrp="1"/>
          </p:cNvSpPr>
          <p:nvPr>
            <p:ph type="ftr" sz="quarter" idx="11"/>
          </p:nvPr>
        </p:nvSpPr>
        <p:spPr/>
        <p:txBody>
          <a:bodyPr/>
          <a:lstStyle>
            <a:lvl1pPr>
              <a:defRPr/>
            </a:lvl1pPr>
          </a:lstStyle>
          <a:p>
            <a:r>
              <a:rPr lang="en-US" dirty="0" smtClean="0"/>
              <a:t>Michael Lynch, MJ Lynch &amp; Associates LLC</a:t>
            </a:r>
            <a:endParaRPr lang="en-US" dirty="0"/>
          </a:p>
        </p:txBody>
      </p:sp>
      <p:sp>
        <p:nvSpPr>
          <p:cNvPr id="6" name="Slide Number Placeholder 5"/>
          <p:cNvSpPr>
            <a:spLocks noGrp="1"/>
          </p:cNvSpPr>
          <p:nvPr>
            <p:ph type="sldNum" sz="quarter" idx="12"/>
          </p:nvPr>
        </p:nvSpPr>
        <p:spPr/>
        <p:txBody>
          <a:bodyPr/>
          <a:lstStyle>
            <a:lvl1pPr>
              <a:defRPr smtClean="0"/>
            </a:lvl1pPr>
          </a:lstStyle>
          <a:p>
            <a:r>
              <a:rPr lang="en-US" dirty="0"/>
              <a:t>Slide </a:t>
            </a:r>
            <a:fld id="{FBE70C81-7B7C-B549-9BE0-E5D3148C1B7A}" type="slidenum">
              <a:rPr lang="en-US"/>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3100" cy="5410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85800"/>
            <a:ext cx="5676900" cy="5410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r>
              <a:rPr lang="en-US" dirty="0" smtClean="0"/>
              <a:t>May, 2013</a:t>
            </a:r>
            <a:endParaRPr lang="en-US" dirty="0"/>
          </a:p>
        </p:txBody>
      </p:sp>
      <p:sp>
        <p:nvSpPr>
          <p:cNvPr id="5" name="Footer Placeholder 4"/>
          <p:cNvSpPr>
            <a:spLocks noGrp="1"/>
          </p:cNvSpPr>
          <p:nvPr>
            <p:ph type="ftr" sz="quarter" idx="11"/>
          </p:nvPr>
        </p:nvSpPr>
        <p:spPr/>
        <p:txBody>
          <a:bodyPr/>
          <a:lstStyle>
            <a:lvl1pPr>
              <a:defRPr/>
            </a:lvl1pPr>
          </a:lstStyle>
          <a:p>
            <a:r>
              <a:rPr lang="en-US" dirty="0" smtClean="0"/>
              <a:t>Michael Lynch, MJ Lynch &amp; Associates LLC</a:t>
            </a:r>
            <a:endParaRPr lang="en-US" dirty="0"/>
          </a:p>
        </p:txBody>
      </p:sp>
      <p:sp>
        <p:nvSpPr>
          <p:cNvPr id="6" name="Slide Number Placeholder 5"/>
          <p:cNvSpPr>
            <a:spLocks noGrp="1"/>
          </p:cNvSpPr>
          <p:nvPr>
            <p:ph type="sldNum" sz="quarter" idx="12"/>
          </p:nvPr>
        </p:nvSpPr>
        <p:spPr/>
        <p:txBody>
          <a:bodyPr/>
          <a:lstStyle>
            <a:lvl1pPr>
              <a:defRPr smtClean="0"/>
            </a:lvl1pPr>
          </a:lstStyle>
          <a:p>
            <a:r>
              <a:rPr lang="en-US" dirty="0"/>
              <a:t>Slide </a:t>
            </a:r>
            <a:fld id="{E2C4BB83-D087-2E44-8943-4E6A8C81510A}" type="slidenum">
              <a:rPr lang="en-US"/>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10"/>
          </p:nvPr>
        </p:nvSpPr>
        <p:spPr>
          <a:xfrm>
            <a:off x="696913" y="332601"/>
            <a:ext cx="1581843" cy="276999"/>
          </a:xfrm>
        </p:spPr>
        <p:txBody>
          <a:bodyPr/>
          <a:lstStyle>
            <a:lvl1pPr>
              <a:defRPr/>
            </a:lvl1pPr>
          </a:lstStyle>
          <a:p>
            <a:r>
              <a:rPr lang="en-US" dirty="0" smtClean="0"/>
              <a:t>November, 2013</a:t>
            </a:r>
            <a:endParaRPr lang="en-US" dirty="0"/>
          </a:p>
        </p:txBody>
      </p:sp>
      <p:sp>
        <p:nvSpPr>
          <p:cNvPr id="5" name="Footer Placeholder 4"/>
          <p:cNvSpPr>
            <a:spLocks noGrp="1"/>
          </p:cNvSpPr>
          <p:nvPr>
            <p:ph type="ftr" sz="quarter" idx="11"/>
          </p:nvPr>
        </p:nvSpPr>
        <p:spPr>
          <a:xfrm>
            <a:off x="5661469" y="6475413"/>
            <a:ext cx="2882456" cy="184666"/>
          </a:xfrm>
        </p:spPr>
        <p:txBody>
          <a:bodyPr/>
          <a:lstStyle>
            <a:lvl1pPr>
              <a:defRPr/>
            </a:lvl1pPr>
          </a:lstStyle>
          <a:p>
            <a:r>
              <a:rPr lang="en-US" dirty="0" smtClean="0"/>
              <a:t>Michael Lynch, MJ Lynch &amp; Associates LLC</a:t>
            </a:r>
            <a:endParaRPr lang="en-US" dirty="0"/>
          </a:p>
        </p:txBody>
      </p:sp>
      <p:sp>
        <p:nvSpPr>
          <p:cNvPr id="6" name="Slide Number Placeholder 5"/>
          <p:cNvSpPr>
            <a:spLocks noGrp="1"/>
          </p:cNvSpPr>
          <p:nvPr>
            <p:ph type="sldNum" sz="quarter" idx="12"/>
          </p:nvPr>
        </p:nvSpPr>
        <p:spPr/>
        <p:txBody>
          <a:bodyPr/>
          <a:lstStyle>
            <a:lvl1pPr>
              <a:defRPr smtClean="0"/>
            </a:lvl1pPr>
          </a:lstStyle>
          <a:p>
            <a:r>
              <a:rPr lang="en-US" dirty="0"/>
              <a:t>Slide </a:t>
            </a:r>
            <a:fld id="{AA8A01DF-F7FD-444B-8432-819BBAFADCAE}" type="slidenum">
              <a:rPr lang="en-US"/>
              <a:pPr/>
              <a:t>‹#›</a:t>
            </a:fld>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r>
              <a:rPr lang="en-US" dirty="0" smtClean="0"/>
              <a:t>May, 2013</a:t>
            </a:r>
            <a:endParaRPr lang="en-US" dirty="0"/>
          </a:p>
        </p:txBody>
      </p:sp>
      <p:sp>
        <p:nvSpPr>
          <p:cNvPr id="5" name="Footer Placeholder 4"/>
          <p:cNvSpPr>
            <a:spLocks noGrp="1"/>
          </p:cNvSpPr>
          <p:nvPr>
            <p:ph type="ftr" sz="quarter" idx="11"/>
          </p:nvPr>
        </p:nvSpPr>
        <p:spPr/>
        <p:txBody>
          <a:bodyPr/>
          <a:lstStyle>
            <a:lvl1pPr>
              <a:defRPr/>
            </a:lvl1pPr>
          </a:lstStyle>
          <a:p>
            <a:r>
              <a:rPr lang="en-US" dirty="0" smtClean="0"/>
              <a:t>Michael Lynch, MJ Lynch &amp; Associates LLC</a:t>
            </a:r>
            <a:endParaRPr lang="en-US" dirty="0"/>
          </a:p>
        </p:txBody>
      </p:sp>
      <p:sp>
        <p:nvSpPr>
          <p:cNvPr id="6" name="Slide Number Placeholder 5"/>
          <p:cNvSpPr>
            <a:spLocks noGrp="1"/>
          </p:cNvSpPr>
          <p:nvPr>
            <p:ph type="sldNum" sz="quarter" idx="12"/>
          </p:nvPr>
        </p:nvSpPr>
        <p:spPr/>
        <p:txBody>
          <a:bodyPr/>
          <a:lstStyle>
            <a:lvl1pPr>
              <a:defRPr smtClean="0"/>
            </a:lvl1pPr>
          </a:lstStyle>
          <a:p>
            <a:r>
              <a:rPr lang="en-US" dirty="0"/>
              <a:t>Slide </a:t>
            </a:r>
            <a:fld id="{D6079F3C-77A3-1A46-B472-518C5B0DD8EE}" type="slidenum">
              <a:rPr lang="en-US"/>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r>
              <a:rPr lang="en-US" dirty="0" smtClean="0"/>
              <a:t>May, 2013</a:t>
            </a:r>
            <a:endParaRPr lang="en-US" dirty="0"/>
          </a:p>
        </p:txBody>
      </p:sp>
      <p:sp>
        <p:nvSpPr>
          <p:cNvPr id="6" name="Footer Placeholder 5"/>
          <p:cNvSpPr>
            <a:spLocks noGrp="1"/>
          </p:cNvSpPr>
          <p:nvPr>
            <p:ph type="ftr" sz="quarter" idx="11"/>
          </p:nvPr>
        </p:nvSpPr>
        <p:spPr/>
        <p:txBody>
          <a:bodyPr/>
          <a:lstStyle>
            <a:lvl1pPr>
              <a:defRPr/>
            </a:lvl1pPr>
          </a:lstStyle>
          <a:p>
            <a:r>
              <a:rPr lang="en-US" dirty="0" smtClean="0"/>
              <a:t>Michael Lynch, MJ Lynch &amp; Associates LLC</a:t>
            </a:r>
            <a:endParaRPr lang="en-US" dirty="0"/>
          </a:p>
        </p:txBody>
      </p:sp>
      <p:sp>
        <p:nvSpPr>
          <p:cNvPr id="7" name="Slide Number Placeholder 6"/>
          <p:cNvSpPr>
            <a:spLocks noGrp="1"/>
          </p:cNvSpPr>
          <p:nvPr>
            <p:ph type="sldNum" sz="quarter" idx="12"/>
          </p:nvPr>
        </p:nvSpPr>
        <p:spPr/>
        <p:txBody>
          <a:bodyPr/>
          <a:lstStyle>
            <a:lvl1pPr>
              <a:defRPr smtClean="0"/>
            </a:lvl1pPr>
          </a:lstStyle>
          <a:p>
            <a:r>
              <a:rPr lang="en-US" dirty="0"/>
              <a:t>Slide </a:t>
            </a:r>
            <a:fld id="{FDCB52CC-92EA-D34D-B04F-C2F29B2B4B13}" type="slidenum">
              <a:rPr lang="en-US"/>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r>
              <a:rPr lang="en-US" dirty="0" smtClean="0"/>
              <a:t>May, 2013</a:t>
            </a:r>
            <a:endParaRPr lang="en-US" dirty="0"/>
          </a:p>
        </p:txBody>
      </p:sp>
      <p:sp>
        <p:nvSpPr>
          <p:cNvPr id="8" name="Footer Placeholder 7"/>
          <p:cNvSpPr>
            <a:spLocks noGrp="1"/>
          </p:cNvSpPr>
          <p:nvPr>
            <p:ph type="ftr" sz="quarter" idx="11"/>
          </p:nvPr>
        </p:nvSpPr>
        <p:spPr/>
        <p:txBody>
          <a:bodyPr/>
          <a:lstStyle>
            <a:lvl1pPr>
              <a:defRPr/>
            </a:lvl1pPr>
          </a:lstStyle>
          <a:p>
            <a:r>
              <a:rPr lang="en-US" dirty="0" smtClean="0"/>
              <a:t>Michael Lynch, MJ Lynch &amp; Associates LLC</a:t>
            </a:r>
            <a:endParaRPr lang="en-US" dirty="0"/>
          </a:p>
        </p:txBody>
      </p:sp>
      <p:sp>
        <p:nvSpPr>
          <p:cNvPr id="9" name="Slide Number Placeholder 8"/>
          <p:cNvSpPr>
            <a:spLocks noGrp="1"/>
          </p:cNvSpPr>
          <p:nvPr>
            <p:ph type="sldNum" sz="quarter" idx="12"/>
          </p:nvPr>
        </p:nvSpPr>
        <p:spPr/>
        <p:txBody>
          <a:bodyPr/>
          <a:lstStyle>
            <a:lvl1pPr>
              <a:defRPr smtClean="0"/>
            </a:lvl1pPr>
          </a:lstStyle>
          <a:p>
            <a:r>
              <a:rPr lang="en-US" dirty="0"/>
              <a:t>Slide </a:t>
            </a:r>
            <a:fld id="{43183BB2-E59F-2449-B6B7-250EC0775583}" type="slidenum">
              <a:rPr lang="en-US"/>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r>
              <a:rPr lang="en-US" dirty="0" smtClean="0"/>
              <a:t>May, 2013</a:t>
            </a:r>
            <a:endParaRPr lang="en-US" dirty="0"/>
          </a:p>
        </p:txBody>
      </p:sp>
      <p:sp>
        <p:nvSpPr>
          <p:cNvPr id="4" name="Footer Placeholder 3"/>
          <p:cNvSpPr>
            <a:spLocks noGrp="1"/>
          </p:cNvSpPr>
          <p:nvPr>
            <p:ph type="ftr" sz="quarter" idx="11"/>
          </p:nvPr>
        </p:nvSpPr>
        <p:spPr/>
        <p:txBody>
          <a:bodyPr/>
          <a:lstStyle>
            <a:lvl1pPr>
              <a:defRPr/>
            </a:lvl1pPr>
          </a:lstStyle>
          <a:p>
            <a:r>
              <a:rPr lang="en-US" dirty="0" smtClean="0"/>
              <a:t>Michael Lynch, MJ Lynch &amp; Associates LLC</a:t>
            </a:r>
            <a:endParaRPr lang="en-US" dirty="0"/>
          </a:p>
        </p:txBody>
      </p:sp>
      <p:sp>
        <p:nvSpPr>
          <p:cNvPr id="5" name="Slide Number Placeholder 4"/>
          <p:cNvSpPr>
            <a:spLocks noGrp="1"/>
          </p:cNvSpPr>
          <p:nvPr>
            <p:ph type="sldNum" sz="quarter" idx="12"/>
          </p:nvPr>
        </p:nvSpPr>
        <p:spPr/>
        <p:txBody>
          <a:bodyPr/>
          <a:lstStyle>
            <a:lvl1pPr>
              <a:defRPr smtClean="0"/>
            </a:lvl1pPr>
          </a:lstStyle>
          <a:p>
            <a:r>
              <a:rPr lang="en-US" dirty="0"/>
              <a:t>Slide </a:t>
            </a:r>
            <a:fld id="{3378A90E-76CC-0C48-832A-0C72DEA87CC4}" type="slidenum">
              <a:rPr lang="en-US"/>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r>
              <a:rPr lang="en-US" dirty="0" smtClean="0"/>
              <a:t>May, 2013</a:t>
            </a:r>
            <a:endParaRPr lang="en-US" dirty="0"/>
          </a:p>
        </p:txBody>
      </p:sp>
      <p:sp>
        <p:nvSpPr>
          <p:cNvPr id="3" name="Footer Placeholder 2"/>
          <p:cNvSpPr>
            <a:spLocks noGrp="1"/>
          </p:cNvSpPr>
          <p:nvPr>
            <p:ph type="ftr" sz="quarter" idx="11"/>
          </p:nvPr>
        </p:nvSpPr>
        <p:spPr/>
        <p:txBody>
          <a:bodyPr/>
          <a:lstStyle>
            <a:lvl1pPr>
              <a:defRPr/>
            </a:lvl1pPr>
          </a:lstStyle>
          <a:p>
            <a:r>
              <a:rPr lang="en-US" dirty="0" smtClean="0"/>
              <a:t>Michael Lynch, MJ Lynch &amp; Associates LLC</a:t>
            </a:r>
            <a:endParaRPr lang="en-US" dirty="0"/>
          </a:p>
        </p:txBody>
      </p:sp>
      <p:sp>
        <p:nvSpPr>
          <p:cNvPr id="4" name="Slide Number Placeholder 3"/>
          <p:cNvSpPr>
            <a:spLocks noGrp="1"/>
          </p:cNvSpPr>
          <p:nvPr>
            <p:ph type="sldNum" sz="quarter" idx="12"/>
          </p:nvPr>
        </p:nvSpPr>
        <p:spPr/>
        <p:txBody>
          <a:bodyPr/>
          <a:lstStyle>
            <a:lvl1pPr>
              <a:defRPr smtClean="0"/>
            </a:lvl1pPr>
          </a:lstStyle>
          <a:p>
            <a:r>
              <a:rPr lang="en-US" dirty="0"/>
              <a:t>Slide </a:t>
            </a:r>
            <a:fld id="{B6B77F6A-D333-0443-9145-E228F9AE8646}" type="slidenum">
              <a:rPr lang="en-US"/>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r>
              <a:rPr lang="en-US" dirty="0" smtClean="0"/>
              <a:t>May, 2013</a:t>
            </a:r>
            <a:endParaRPr lang="en-US" dirty="0"/>
          </a:p>
        </p:txBody>
      </p:sp>
      <p:sp>
        <p:nvSpPr>
          <p:cNvPr id="6" name="Footer Placeholder 5"/>
          <p:cNvSpPr>
            <a:spLocks noGrp="1"/>
          </p:cNvSpPr>
          <p:nvPr>
            <p:ph type="ftr" sz="quarter" idx="11"/>
          </p:nvPr>
        </p:nvSpPr>
        <p:spPr/>
        <p:txBody>
          <a:bodyPr/>
          <a:lstStyle>
            <a:lvl1pPr>
              <a:defRPr/>
            </a:lvl1pPr>
          </a:lstStyle>
          <a:p>
            <a:r>
              <a:rPr lang="en-US" dirty="0" smtClean="0"/>
              <a:t>Michael Lynch, MJ Lynch &amp; Associates LLC</a:t>
            </a:r>
            <a:endParaRPr lang="en-US" dirty="0"/>
          </a:p>
        </p:txBody>
      </p:sp>
      <p:sp>
        <p:nvSpPr>
          <p:cNvPr id="7" name="Slide Number Placeholder 6"/>
          <p:cNvSpPr>
            <a:spLocks noGrp="1"/>
          </p:cNvSpPr>
          <p:nvPr>
            <p:ph type="sldNum" sz="quarter" idx="12"/>
          </p:nvPr>
        </p:nvSpPr>
        <p:spPr/>
        <p:txBody>
          <a:bodyPr/>
          <a:lstStyle>
            <a:lvl1pPr>
              <a:defRPr smtClean="0"/>
            </a:lvl1pPr>
          </a:lstStyle>
          <a:p>
            <a:r>
              <a:rPr lang="en-US" dirty="0"/>
              <a:t>Slide </a:t>
            </a:r>
            <a:fld id="{5C6098D5-F8B3-984C-9677-8CFCA2391FE5}" type="slidenum">
              <a:rPr lang="en-US"/>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r>
              <a:rPr lang="en-US" dirty="0" smtClean="0"/>
              <a:t>May, 2013</a:t>
            </a:r>
            <a:endParaRPr lang="en-US" dirty="0"/>
          </a:p>
        </p:txBody>
      </p:sp>
      <p:sp>
        <p:nvSpPr>
          <p:cNvPr id="6" name="Footer Placeholder 5"/>
          <p:cNvSpPr>
            <a:spLocks noGrp="1"/>
          </p:cNvSpPr>
          <p:nvPr>
            <p:ph type="ftr" sz="quarter" idx="11"/>
          </p:nvPr>
        </p:nvSpPr>
        <p:spPr/>
        <p:txBody>
          <a:bodyPr/>
          <a:lstStyle>
            <a:lvl1pPr>
              <a:defRPr/>
            </a:lvl1pPr>
          </a:lstStyle>
          <a:p>
            <a:r>
              <a:rPr lang="en-US" dirty="0" smtClean="0"/>
              <a:t>Michael Lynch, MJ Lynch &amp; Associates LLC</a:t>
            </a:r>
            <a:endParaRPr lang="en-US" dirty="0"/>
          </a:p>
        </p:txBody>
      </p:sp>
      <p:sp>
        <p:nvSpPr>
          <p:cNvPr id="7" name="Slide Number Placeholder 6"/>
          <p:cNvSpPr>
            <a:spLocks noGrp="1"/>
          </p:cNvSpPr>
          <p:nvPr>
            <p:ph type="sldNum" sz="quarter" idx="12"/>
          </p:nvPr>
        </p:nvSpPr>
        <p:spPr/>
        <p:txBody>
          <a:bodyPr/>
          <a:lstStyle>
            <a:lvl1pPr>
              <a:defRPr smtClean="0"/>
            </a:lvl1pPr>
          </a:lstStyle>
          <a:p>
            <a:r>
              <a:rPr lang="en-US" dirty="0"/>
              <a:t>Slide </a:t>
            </a:r>
            <a:fld id="{81E71742-22FB-214E-A1FC-BF75AF31D4E9}" type="slidenum">
              <a:rPr lang="en-US"/>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696913" y="332601"/>
            <a:ext cx="1239763" cy="276999"/>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defRPr sz="1800" b="1"/>
            </a:lvl1pPr>
          </a:lstStyle>
          <a:p>
            <a:r>
              <a:rPr lang="en-US" dirty="0" smtClean="0"/>
              <a:t>March, 2014</a:t>
            </a:r>
            <a:endParaRPr lang="en-US" dirty="0"/>
          </a:p>
        </p:txBody>
      </p:sp>
      <p:sp>
        <p:nvSpPr>
          <p:cNvPr id="1029" name="Rectangle 5"/>
          <p:cNvSpPr>
            <a:spLocks noGrp="1" noChangeArrowheads="1"/>
          </p:cNvSpPr>
          <p:nvPr>
            <p:ph type="ftr" sz="quarter" idx="3"/>
          </p:nvPr>
        </p:nvSpPr>
        <p:spPr bwMode="auto">
          <a:xfrm>
            <a:off x="8077200" y="6475413"/>
            <a:ext cx="466725"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a:defRPr/>
            </a:lvl1pPr>
          </a:lstStyle>
          <a:p>
            <a:r>
              <a:rPr lang="en-US" dirty="0" smtClean="0"/>
              <a:t>Michael Lynch, MJ Lynch &amp; Associates LLC</a:t>
            </a:r>
            <a:endParaRPr lang="en-US" dirty="0"/>
          </a:p>
        </p:txBody>
      </p:sp>
      <p:sp>
        <p:nvSpPr>
          <p:cNvPr id="1030" name="Rectangle 6"/>
          <p:cNvSpPr>
            <a:spLocks noGrp="1" noChangeArrowheads="1"/>
          </p:cNvSpPr>
          <p:nvPr>
            <p:ph type="sldNum" sz="quarter" idx="4"/>
          </p:nvPr>
        </p:nvSpPr>
        <p:spPr bwMode="auto">
          <a:xfrm>
            <a:off x="4344988" y="6475413"/>
            <a:ext cx="530225"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a:defRPr/>
            </a:lvl1pPr>
          </a:lstStyle>
          <a:p>
            <a:r>
              <a:rPr lang="en-US" dirty="0"/>
              <a:t>Slide </a:t>
            </a:r>
            <a:fld id="{BC99DE0B-716D-1C46-81CF-44A5EF85A93A}" type="slidenum">
              <a:rPr lang="en-US"/>
              <a:pPr/>
              <a:t>‹#›</a:t>
            </a:fld>
            <a:endParaRPr lang="en-US" dirty="0"/>
          </a:p>
        </p:txBody>
      </p:sp>
      <p:sp>
        <p:nvSpPr>
          <p:cNvPr id="1031" name="Rectangle 7"/>
          <p:cNvSpPr>
            <a:spLocks noChangeArrowheads="1"/>
          </p:cNvSpPr>
          <p:nvPr userDrawn="1"/>
        </p:nvSpPr>
        <p:spPr bwMode="auto">
          <a:xfrm>
            <a:off x="6019800" y="332601"/>
            <a:ext cx="2438400" cy="276999"/>
          </a:xfrm>
          <a:prstGeom prst="rect">
            <a:avLst/>
          </a:prstGeom>
          <a:noFill/>
          <a:ln w="9525">
            <a:noFill/>
            <a:miter lim="800000"/>
            <a:headEnd/>
            <a:tailEnd/>
          </a:ln>
          <a:effectLst/>
        </p:spPr>
        <p:txBody>
          <a:bodyPr wrap="square" lIns="0" tIns="0" rIns="0" bIns="0" anchor="b">
            <a:prstTxWarp prst="textNoShape">
              <a:avLst/>
            </a:prstTxWarp>
            <a:spAutoFit/>
          </a:bodyPr>
          <a:lstStyle/>
          <a:p>
            <a:pPr marL="457200" lvl="4" algn="r"/>
            <a:r>
              <a:rPr lang="en-US" sz="1800" b="1" dirty="0"/>
              <a:t>doc.:</a:t>
            </a:r>
            <a:r>
              <a:rPr lang="en-US" sz="1800" b="1" dirty="0" smtClean="0"/>
              <a:t> </a:t>
            </a:r>
            <a:r>
              <a:rPr lang="en-US" sz="1800" b="1" dirty="0" smtClean="0"/>
              <a:t>18-14/0020</a:t>
            </a:r>
            <a:endParaRPr lang="en-US" sz="1800" b="1" dirty="0"/>
          </a:p>
        </p:txBody>
      </p:sp>
      <p:sp>
        <p:nvSpPr>
          <p:cNvPr id="1032"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ffectLst/>
        </p:spPr>
        <p:txBody>
          <a:bodyPr wrap="none" anchor="ctr">
            <a:prstTxWarp prst="textNoShape">
              <a:avLst/>
            </a:prstTxWarp>
          </a:bodyPr>
          <a:lstStyle/>
          <a:p>
            <a:endParaRPr lang="en-US" dirty="0"/>
          </a:p>
        </p:txBody>
      </p:sp>
      <p:sp>
        <p:nvSpPr>
          <p:cNvPr id="1033" name="Rectangle 9"/>
          <p:cNvSpPr>
            <a:spLocks noChangeArrowheads="1"/>
          </p:cNvSpPr>
          <p:nvPr/>
        </p:nvSpPr>
        <p:spPr bwMode="auto">
          <a:xfrm>
            <a:off x="685800" y="6475413"/>
            <a:ext cx="711200" cy="182562"/>
          </a:xfrm>
          <a:prstGeom prst="rect">
            <a:avLst/>
          </a:prstGeom>
          <a:noFill/>
          <a:ln w="9525">
            <a:noFill/>
            <a:miter lim="800000"/>
            <a:headEnd/>
            <a:tailEnd/>
          </a:ln>
          <a:effectLst/>
        </p:spPr>
        <p:txBody>
          <a:bodyPr wrap="none" lIns="0" tIns="0" rIns="0" bIns="0">
            <a:prstTxWarp prst="textNoShape">
              <a:avLst/>
            </a:prstTxWarp>
            <a:spAutoFit/>
          </a:bodyPr>
          <a:lstStyle/>
          <a:p>
            <a:r>
              <a:rPr lang="en-US" dirty="0"/>
              <a:t>Submission</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iming>
    <p:tnLst>
      <p:par>
        <p:cTn id="1" dur="indefinite" restart="never" nodeType="tmRoot"/>
      </p:par>
    </p:tnLst>
  </p:timing>
  <p:hf hdr="0"/>
  <p:txStyles>
    <p:titleStyle>
      <a:lvl1pPr algn="ctr" rtl="0" eaLnBrk="0" fontAlgn="base" hangingPunct="0">
        <a:spcBef>
          <a:spcPct val="0"/>
        </a:spcBef>
        <a:spcAft>
          <a:spcPct val="0"/>
        </a:spcAft>
        <a:defRPr sz="3200" b="1">
          <a:solidFill>
            <a:schemeClr val="tx2"/>
          </a:solidFill>
          <a:latin typeface="+mj-lt"/>
          <a:ea typeface="+mj-ea"/>
          <a:cs typeface="+mj-cs"/>
        </a:defRPr>
      </a:lvl1pPr>
      <a:lvl2pPr algn="ctr" rtl="0" eaLnBrk="0" fontAlgn="base" hangingPunct="0">
        <a:spcBef>
          <a:spcPct val="0"/>
        </a:spcBef>
        <a:spcAft>
          <a:spcPct val="0"/>
        </a:spcAft>
        <a:defRPr sz="3200" b="1">
          <a:solidFill>
            <a:schemeClr val="tx2"/>
          </a:solidFill>
          <a:latin typeface="Times New Roman" charset="0"/>
        </a:defRPr>
      </a:lvl2pPr>
      <a:lvl3pPr algn="ctr" rtl="0" eaLnBrk="0" fontAlgn="base" hangingPunct="0">
        <a:spcBef>
          <a:spcPct val="0"/>
        </a:spcBef>
        <a:spcAft>
          <a:spcPct val="0"/>
        </a:spcAft>
        <a:defRPr sz="3200" b="1">
          <a:solidFill>
            <a:schemeClr val="tx2"/>
          </a:solidFill>
          <a:latin typeface="Times New Roman" charset="0"/>
        </a:defRPr>
      </a:lvl3pPr>
      <a:lvl4pPr algn="ctr" rtl="0" eaLnBrk="0" fontAlgn="base" hangingPunct="0">
        <a:spcBef>
          <a:spcPct val="0"/>
        </a:spcBef>
        <a:spcAft>
          <a:spcPct val="0"/>
        </a:spcAft>
        <a:defRPr sz="3200" b="1">
          <a:solidFill>
            <a:schemeClr val="tx2"/>
          </a:solidFill>
          <a:latin typeface="Times New Roman" charset="0"/>
        </a:defRPr>
      </a:lvl4pPr>
      <a:lvl5pPr algn="ctr" rtl="0" eaLnBrk="0" fontAlgn="base" hangingPunct="0">
        <a:spcBef>
          <a:spcPct val="0"/>
        </a:spcBef>
        <a:spcAft>
          <a:spcPct val="0"/>
        </a:spcAft>
        <a:defRPr sz="3200" b="1">
          <a:solidFill>
            <a:schemeClr val="tx2"/>
          </a:solidFill>
          <a:latin typeface="Times New Roman" charset="0"/>
        </a:defRPr>
      </a:lvl5pPr>
      <a:lvl6pPr marL="457200" algn="ctr" rtl="0" eaLnBrk="0" fontAlgn="base" hangingPunct="0">
        <a:spcBef>
          <a:spcPct val="0"/>
        </a:spcBef>
        <a:spcAft>
          <a:spcPct val="0"/>
        </a:spcAft>
        <a:defRPr sz="3200" b="1">
          <a:solidFill>
            <a:schemeClr val="tx2"/>
          </a:solidFill>
          <a:latin typeface="Times New Roman" charset="0"/>
        </a:defRPr>
      </a:lvl6pPr>
      <a:lvl7pPr marL="914400" algn="ctr" rtl="0" eaLnBrk="0" fontAlgn="base" hangingPunct="0">
        <a:spcBef>
          <a:spcPct val="0"/>
        </a:spcBef>
        <a:spcAft>
          <a:spcPct val="0"/>
        </a:spcAft>
        <a:defRPr sz="3200" b="1">
          <a:solidFill>
            <a:schemeClr val="tx2"/>
          </a:solidFill>
          <a:latin typeface="Times New Roman" charset="0"/>
        </a:defRPr>
      </a:lvl7pPr>
      <a:lvl8pPr marL="1371600" algn="ctr" rtl="0" eaLnBrk="0" fontAlgn="base" hangingPunct="0">
        <a:spcBef>
          <a:spcPct val="0"/>
        </a:spcBef>
        <a:spcAft>
          <a:spcPct val="0"/>
        </a:spcAft>
        <a:defRPr sz="3200" b="1">
          <a:solidFill>
            <a:schemeClr val="tx2"/>
          </a:solidFill>
          <a:latin typeface="Times New Roman" charset="0"/>
        </a:defRPr>
      </a:lvl8pPr>
      <a:lvl9pPr marL="1828800" algn="ctr" rtl="0" eaLnBrk="0" fontAlgn="base" hangingPunct="0">
        <a:spcBef>
          <a:spcPct val="0"/>
        </a:spcBef>
        <a:spcAft>
          <a:spcPct val="0"/>
        </a:spcAft>
        <a:defRPr sz="3200" b="1">
          <a:solidFill>
            <a:schemeClr val="tx2"/>
          </a:solidFill>
          <a:latin typeface="Times New Roman" charset="0"/>
        </a:defRPr>
      </a:lvl9pPr>
    </p:titleStyle>
    <p:bodyStyle>
      <a:lvl1pPr marL="342900" indent="-342900" algn="l" rtl="0" eaLnBrk="0" fontAlgn="base" hangingPunct="0">
        <a:spcBef>
          <a:spcPct val="20000"/>
        </a:spcBef>
        <a:spcAft>
          <a:spcPct val="0"/>
        </a:spcAft>
        <a:buChar char="•"/>
        <a:defRPr sz="24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ea typeface="ＭＳ Ｐゴシック" charset="-128"/>
        </a:defRPr>
      </a:lvl2pPr>
      <a:lvl3pPr marL="1085850" indent="-228600" algn="l" rtl="0" eaLnBrk="0" fontAlgn="base" hangingPunct="0">
        <a:spcBef>
          <a:spcPct val="20000"/>
        </a:spcBef>
        <a:spcAft>
          <a:spcPct val="0"/>
        </a:spcAft>
        <a:buChar char="•"/>
        <a:defRPr>
          <a:solidFill>
            <a:schemeClr val="tx1"/>
          </a:solidFill>
          <a:latin typeface="+mn-lt"/>
          <a:ea typeface="ＭＳ Ｐゴシック" charset="-128"/>
        </a:defRPr>
      </a:lvl3pPr>
      <a:lvl4pPr marL="1428750" indent="-228600" algn="l" rtl="0" eaLnBrk="0" fontAlgn="base" hangingPunct="0">
        <a:spcBef>
          <a:spcPct val="20000"/>
        </a:spcBef>
        <a:spcAft>
          <a:spcPct val="0"/>
        </a:spcAft>
        <a:buChar char="–"/>
        <a:defRPr sz="1600">
          <a:solidFill>
            <a:schemeClr val="tx1"/>
          </a:solidFill>
          <a:latin typeface="+mn-lt"/>
          <a:ea typeface="ＭＳ Ｐゴシック" charset="-128"/>
        </a:defRPr>
      </a:lvl4pPr>
      <a:lvl5pPr marL="1771650" indent="-228600" algn="l" rtl="0" eaLnBrk="0" fontAlgn="base" hangingPunct="0">
        <a:spcBef>
          <a:spcPct val="20000"/>
        </a:spcBef>
        <a:spcAft>
          <a:spcPct val="0"/>
        </a:spcAft>
        <a:buChar char="•"/>
        <a:defRPr sz="1600">
          <a:solidFill>
            <a:schemeClr val="tx1"/>
          </a:solidFill>
          <a:latin typeface="+mn-lt"/>
          <a:ea typeface="ＭＳ Ｐゴシック" charset="-128"/>
        </a:defRPr>
      </a:lvl5pPr>
      <a:lvl6pPr marL="2228850" indent="-228600" algn="l" rtl="0" eaLnBrk="0" fontAlgn="base" hangingPunct="0">
        <a:spcBef>
          <a:spcPct val="20000"/>
        </a:spcBef>
        <a:spcAft>
          <a:spcPct val="0"/>
        </a:spcAft>
        <a:buChar char="•"/>
        <a:defRPr sz="1600">
          <a:solidFill>
            <a:schemeClr val="tx1"/>
          </a:solidFill>
          <a:latin typeface="+mn-lt"/>
          <a:ea typeface="ＭＳ Ｐゴシック" charset="-128"/>
        </a:defRPr>
      </a:lvl6pPr>
      <a:lvl7pPr marL="2686050" indent="-228600" algn="l" rtl="0" eaLnBrk="0" fontAlgn="base" hangingPunct="0">
        <a:spcBef>
          <a:spcPct val="20000"/>
        </a:spcBef>
        <a:spcAft>
          <a:spcPct val="0"/>
        </a:spcAft>
        <a:buChar char="•"/>
        <a:defRPr sz="1600">
          <a:solidFill>
            <a:schemeClr val="tx1"/>
          </a:solidFill>
          <a:latin typeface="+mn-lt"/>
          <a:ea typeface="ＭＳ Ｐゴシック" charset="-128"/>
        </a:defRPr>
      </a:lvl7pPr>
      <a:lvl8pPr marL="3143250" indent="-228600" algn="l" rtl="0" eaLnBrk="0" fontAlgn="base" hangingPunct="0">
        <a:spcBef>
          <a:spcPct val="20000"/>
        </a:spcBef>
        <a:spcAft>
          <a:spcPct val="0"/>
        </a:spcAft>
        <a:buChar char="•"/>
        <a:defRPr sz="1600">
          <a:solidFill>
            <a:schemeClr val="tx1"/>
          </a:solidFill>
          <a:latin typeface="+mn-lt"/>
          <a:ea typeface="ＭＳ Ｐゴシック" charset="-128"/>
        </a:defRPr>
      </a:lvl8pPr>
      <a:lvl9pPr marL="3600450" indent="-228600" algn="l" rtl="0" eaLnBrk="0" fontAlgn="base" hangingPunct="0">
        <a:spcBef>
          <a:spcPct val="20000"/>
        </a:spcBef>
        <a:spcAft>
          <a:spcPct val="0"/>
        </a:spcAft>
        <a:buChar char="•"/>
        <a:defRPr sz="1600">
          <a:solidFill>
            <a:schemeClr val="tx1"/>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Date Placeholder 3"/>
          <p:cNvSpPr>
            <a:spLocks noGrp="1"/>
          </p:cNvSpPr>
          <p:nvPr>
            <p:ph type="dt" sz="half" idx="10"/>
          </p:nvPr>
        </p:nvSpPr>
        <p:spPr>
          <a:xfrm>
            <a:off x="696913" y="332601"/>
            <a:ext cx="1239763" cy="276999"/>
          </a:xfrm>
        </p:spPr>
        <p:txBody>
          <a:bodyPr/>
          <a:lstStyle/>
          <a:p>
            <a:r>
              <a:rPr lang="en-US" dirty="0" smtClean="0"/>
              <a:t>March, 2014</a:t>
            </a:r>
            <a:endParaRPr lang="en-US" dirty="0"/>
          </a:p>
        </p:txBody>
      </p:sp>
      <p:sp>
        <p:nvSpPr>
          <p:cNvPr id="8" name="Footer Placeholder 4"/>
          <p:cNvSpPr>
            <a:spLocks noGrp="1"/>
          </p:cNvSpPr>
          <p:nvPr>
            <p:ph type="ftr" sz="quarter" idx="11"/>
          </p:nvPr>
        </p:nvSpPr>
        <p:spPr>
          <a:xfrm>
            <a:off x="5738413" y="6475413"/>
            <a:ext cx="2805512" cy="184666"/>
          </a:xfrm>
        </p:spPr>
        <p:txBody>
          <a:bodyPr/>
          <a:lstStyle/>
          <a:p>
            <a:r>
              <a:rPr lang="en-US" dirty="0" smtClean="0"/>
              <a:t>Michael Lynch, MJ Lynch &amp; Associates LLC</a:t>
            </a:r>
            <a:endParaRPr lang="en-US" dirty="0"/>
          </a:p>
        </p:txBody>
      </p:sp>
      <p:sp>
        <p:nvSpPr>
          <p:cNvPr id="9" name="Slide Number Placeholder 5"/>
          <p:cNvSpPr>
            <a:spLocks noGrp="1"/>
          </p:cNvSpPr>
          <p:nvPr>
            <p:ph type="sldNum" sz="quarter" idx="12"/>
          </p:nvPr>
        </p:nvSpPr>
        <p:spPr/>
        <p:txBody>
          <a:bodyPr/>
          <a:lstStyle/>
          <a:p>
            <a:r>
              <a:rPr lang="en-US" dirty="0"/>
              <a:t>Slide </a:t>
            </a:r>
            <a:fld id="{5E067CF2-20FE-FA4C-997C-80B439DAF1EE}" type="slidenum">
              <a:rPr lang="en-US"/>
              <a:pPr/>
              <a:t>1</a:t>
            </a:fld>
            <a:endParaRPr lang="en-US" dirty="0"/>
          </a:p>
        </p:txBody>
      </p:sp>
      <p:sp>
        <p:nvSpPr>
          <p:cNvPr id="30722" name="Rectangle 2"/>
          <p:cNvSpPr>
            <a:spLocks noGrp="1" noChangeArrowheads="1"/>
          </p:cNvSpPr>
          <p:nvPr>
            <p:ph type="title"/>
          </p:nvPr>
        </p:nvSpPr>
        <p:spPr>
          <a:xfrm>
            <a:off x="685800" y="685800"/>
            <a:ext cx="7772400" cy="838200"/>
          </a:xfrm>
          <a:noFill/>
          <a:ln/>
        </p:spPr>
        <p:txBody>
          <a:bodyPr/>
          <a:lstStyle/>
          <a:p>
            <a:r>
              <a:rPr lang="en-US" smtClean="0"/>
              <a:t>RR-TAG March Closing </a:t>
            </a:r>
            <a:r>
              <a:rPr lang="en-US" dirty="0" smtClean="0"/>
              <a:t>Motion(s)</a:t>
            </a:r>
            <a:endParaRPr lang="en-US" dirty="0"/>
          </a:p>
        </p:txBody>
      </p:sp>
      <p:sp>
        <p:nvSpPr>
          <p:cNvPr id="30725" name="Text Box 5"/>
          <p:cNvSpPr txBox="1">
            <a:spLocks noChangeArrowheads="1"/>
          </p:cNvSpPr>
          <p:nvPr/>
        </p:nvSpPr>
        <p:spPr bwMode="auto">
          <a:xfrm>
            <a:off x="609600" y="5808663"/>
            <a:ext cx="8001000" cy="515937"/>
          </a:xfrm>
          <a:prstGeom prst="rect">
            <a:avLst/>
          </a:prstGeom>
          <a:noFill/>
          <a:ln w="28575">
            <a:solidFill>
              <a:srgbClr val="0000FF"/>
            </a:solidFill>
            <a:miter lim="800000"/>
            <a:headEnd type="none" w="sm" len="sm"/>
            <a:tailEnd type="none" w="sm" len="sm"/>
          </a:ln>
          <a:effectLst/>
        </p:spPr>
        <p:txBody>
          <a:bodyPr>
            <a:prstTxWarp prst="textNoShape">
              <a:avLst/>
            </a:prstTxWarp>
            <a:spAutoFit/>
          </a:bodyPr>
          <a:lstStyle/>
          <a:p>
            <a:r>
              <a:rPr lang="en-US" sz="900" b="1" dirty="0"/>
              <a:t>Notice:</a:t>
            </a:r>
            <a:r>
              <a:rPr lang="en-US" sz="900" dirty="0"/>
              <a:t> </a:t>
            </a:r>
            <a:r>
              <a:rPr lang="en-US" sz="800" dirty="0"/>
              <a:t>This document has been prepared to assist IEEE 802.18. It is offered as a basis for discussion and is not binding on the contributing individual(s) or organization(s). The material in this document is subject to change in form and content after further study. The contributor(s) reserve(s) the right to add, amend or withdraw material contained herein.</a:t>
            </a:r>
          </a:p>
          <a:p>
            <a:endParaRPr lang="en-US" sz="900" b="1" dirty="0"/>
          </a:p>
        </p:txBody>
      </p:sp>
      <p:sp>
        <p:nvSpPr>
          <p:cNvPr id="30726" name="Rectangle 6"/>
          <p:cNvSpPr>
            <a:spLocks noGrp="1" noChangeArrowheads="1"/>
          </p:cNvSpPr>
          <p:nvPr>
            <p:ph type="body" idx="1"/>
          </p:nvPr>
        </p:nvSpPr>
        <p:spPr>
          <a:xfrm>
            <a:off x="685800" y="1524000"/>
            <a:ext cx="7772400" cy="381000"/>
          </a:xfrm>
          <a:noFill/>
          <a:ln/>
        </p:spPr>
        <p:txBody>
          <a:bodyPr/>
          <a:lstStyle/>
          <a:p>
            <a:pPr algn="ctr">
              <a:buFontTx/>
              <a:buNone/>
            </a:pPr>
            <a:r>
              <a:rPr lang="en-US" sz="2000" dirty="0"/>
              <a:t>Date:</a:t>
            </a:r>
            <a:r>
              <a:rPr lang="en-US" sz="2000" b="0" dirty="0" smtClean="0"/>
              <a:t> March 2014</a:t>
            </a:r>
            <a:endParaRPr lang="en-US" sz="2000" b="0" dirty="0"/>
          </a:p>
        </p:txBody>
      </p:sp>
      <p:graphicFrame>
        <p:nvGraphicFramePr>
          <p:cNvPr id="30731" name="Object 11"/>
          <p:cNvGraphicFramePr>
            <a:graphicFrameLocks noChangeAspect="1"/>
          </p:cNvGraphicFramePr>
          <p:nvPr>
            <p:extLst>
              <p:ext uri="{D42A27DB-BD31-4B8C-83A1-F6EECF244321}">
                <p14:modId xmlns:p14="http://schemas.microsoft.com/office/powerpoint/2010/main" val="1596044193"/>
              </p:ext>
            </p:extLst>
          </p:nvPr>
        </p:nvGraphicFramePr>
        <p:xfrm>
          <a:off x="525463" y="2293938"/>
          <a:ext cx="7966075" cy="3573462"/>
        </p:xfrm>
        <a:graphic>
          <a:graphicData uri="http://schemas.openxmlformats.org/presentationml/2006/ole">
            <mc:AlternateContent xmlns:mc="http://schemas.openxmlformats.org/markup-compatibility/2006">
              <mc:Choice xmlns:v="urn:schemas-microsoft-com:vml" Requires="v">
                <p:oleObj spid="_x0000_s30928" name="Document" r:id="rId4" imgW="8248712" imgH="3705413" progId="Word.Document.8">
                  <p:embed/>
                </p:oleObj>
              </mc:Choice>
              <mc:Fallback>
                <p:oleObj name="Document" r:id="rId4" imgW="8248712" imgH="3705413" progId="Word.Document.8">
                  <p:embed/>
                  <p:pic>
                    <p:nvPicPr>
                      <p:cNvPr id="0" name="Picture 11"/>
                      <p:cNvPicPr>
                        <a:picLocks noChangeAspect="1" noChangeArrowheads="1"/>
                      </p:cNvPicPr>
                      <p:nvPr/>
                    </p:nvPicPr>
                    <p:blipFill>
                      <a:blip r:embed="rId5"/>
                      <a:srcRect/>
                      <a:stretch>
                        <a:fillRect/>
                      </a:stretch>
                    </p:blipFill>
                    <p:spPr bwMode="auto">
                      <a:xfrm>
                        <a:off x="525463" y="2293938"/>
                        <a:ext cx="7966075" cy="3573462"/>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
        <p:nvSpPr>
          <p:cNvPr id="30732" name="Rectangle 12"/>
          <p:cNvSpPr>
            <a:spLocks noChangeArrowheads="1"/>
          </p:cNvSpPr>
          <p:nvPr/>
        </p:nvSpPr>
        <p:spPr bwMode="auto">
          <a:xfrm>
            <a:off x="533400" y="1939925"/>
            <a:ext cx="1447800" cy="381000"/>
          </a:xfrm>
          <a:prstGeom prst="rect">
            <a:avLst/>
          </a:prstGeom>
          <a:noFill/>
          <a:ln w="9525">
            <a:noFill/>
            <a:miter lim="800000"/>
            <a:headEnd/>
            <a:tailEnd/>
          </a:ln>
          <a:effectLst/>
        </p:spPr>
        <p:txBody>
          <a:bodyPr lIns="92075" tIns="46038" rIns="92075" bIns="46038">
            <a:prstTxWarp prst="textNoShape">
              <a:avLst/>
            </a:prstTxWarp>
          </a:bodyPr>
          <a:lstStyle/>
          <a:p>
            <a:pPr marL="342900" indent="-342900">
              <a:spcBef>
                <a:spcPct val="20000"/>
              </a:spcBef>
            </a:pPr>
            <a:r>
              <a:rPr lang="en-US" sz="2000" b="1" dirty="0"/>
              <a:t>Authors:</a:t>
            </a:r>
            <a:endParaRPr lang="en-US" sz="2000"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a:xfrm>
            <a:off x="696913" y="332601"/>
            <a:ext cx="1239763" cy="276999"/>
          </a:xfrm>
        </p:spPr>
        <p:txBody>
          <a:bodyPr/>
          <a:lstStyle/>
          <a:p>
            <a:r>
              <a:rPr lang="en-US" dirty="0" smtClean="0"/>
              <a:t>March, 2014</a:t>
            </a:r>
            <a:endParaRPr lang="en-US" dirty="0"/>
          </a:p>
        </p:txBody>
      </p:sp>
      <p:sp>
        <p:nvSpPr>
          <p:cNvPr id="5" name="Footer Placeholder 4"/>
          <p:cNvSpPr>
            <a:spLocks noGrp="1"/>
          </p:cNvSpPr>
          <p:nvPr>
            <p:ph type="ftr" sz="quarter" idx="11"/>
          </p:nvPr>
        </p:nvSpPr>
        <p:spPr>
          <a:xfrm>
            <a:off x="5738413" y="6475413"/>
            <a:ext cx="2805512" cy="184666"/>
          </a:xfrm>
        </p:spPr>
        <p:txBody>
          <a:bodyPr/>
          <a:lstStyle/>
          <a:p>
            <a:r>
              <a:rPr lang="en-US" dirty="0" smtClean="0"/>
              <a:t>Michael Lynch, MJ Lynch &amp; Associates LLC</a:t>
            </a:r>
            <a:endParaRPr lang="en-US" dirty="0"/>
          </a:p>
        </p:txBody>
      </p:sp>
      <p:sp>
        <p:nvSpPr>
          <p:cNvPr id="6" name="Slide Number Placeholder 5"/>
          <p:cNvSpPr>
            <a:spLocks noGrp="1"/>
          </p:cNvSpPr>
          <p:nvPr>
            <p:ph type="sldNum" sz="quarter" idx="12"/>
          </p:nvPr>
        </p:nvSpPr>
        <p:spPr/>
        <p:txBody>
          <a:bodyPr/>
          <a:lstStyle/>
          <a:p>
            <a:r>
              <a:rPr lang="en-US" dirty="0"/>
              <a:t>Slide </a:t>
            </a:r>
            <a:fld id="{93F7D6B0-B9AB-2442-B1E0-5DD8D7BA23B4}" type="slidenum">
              <a:rPr lang="en-US"/>
              <a:pPr/>
              <a:t>2</a:t>
            </a:fld>
            <a:endParaRPr lang="en-US" dirty="0"/>
          </a:p>
        </p:txBody>
      </p:sp>
      <p:sp>
        <p:nvSpPr>
          <p:cNvPr id="21506" name="Rectangle 2"/>
          <p:cNvSpPr>
            <a:spLocks noGrp="1" noChangeArrowheads="1"/>
          </p:cNvSpPr>
          <p:nvPr>
            <p:ph type="title"/>
          </p:nvPr>
        </p:nvSpPr>
        <p:spPr/>
        <p:txBody>
          <a:bodyPr/>
          <a:lstStyle/>
          <a:p>
            <a:r>
              <a:rPr lang="en-GB" sz="2800" dirty="0" smtClean="0"/>
              <a:t>Overview</a:t>
            </a:r>
            <a:endParaRPr lang="en-GB" sz="2800" dirty="0"/>
          </a:p>
        </p:txBody>
      </p:sp>
      <p:sp>
        <p:nvSpPr>
          <p:cNvPr id="21507" name="Rectangle 3"/>
          <p:cNvSpPr>
            <a:spLocks noGrp="1" noChangeArrowheads="1"/>
          </p:cNvSpPr>
          <p:nvPr>
            <p:ph type="body" idx="1"/>
          </p:nvPr>
        </p:nvSpPr>
        <p:spPr>
          <a:xfrm>
            <a:off x="685800" y="1447800"/>
            <a:ext cx="7772400" cy="4876800"/>
          </a:xfrm>
        </p:spPr>
        <p:txBody>
          <a:bodyPr/>
          <a:lstStyle/>
          <a:p>
            <a:r>
              <a:rPr lang="en-US" sz="2000" b="0" dirty="0" smtClean="0"/>
              <a:t>To approve Document “18-14-0019-00-0000 IEEE 802 3GPP Liaison Request Letter”. This letter is meant to suggest that a working relationship be established between IEEE 802 and 3GPP.</a:t>
            </a:r>
          </a:p>
          <a:p>
            <a:r>
              <a:rPr lang="en-US" sz="2000" b="0" dirty="0" smtClean="0"/>
              <a:t>The letter itself was drafted by members of an ad hoc group established within 802.18 to look at how to establish a working relationship, especially </a:t>
            </a:r>
            <a:r>
              <a:rPr lang="en-US" sz="2000" b="0" dirty="0" smtClean="0"/>
              <a:t>as regards shared spectrum</a:t>
            </a:r>
            <a:r>
              <a:rPr lang="en-US" sz="2000" b="0" dirty="0" smtClean="0"/>
              <a:t>.</a:t>
            </a:r>
            <a:endParaRPr lang="en-US" sz="2000" b="0" dirty="0" smtClean="0"/>
          </a:p>
          <a:p>
            <a:r>
              <a:rPr lang="en-US" sz="2000" b="0" dirty="0" smtClean="0"/>
              <a:t>The document was complete during PM2 on March 20</a:t>
            </a:r>
            <a:r>
              <a:rPr lang="en-US" sz="2000" b="0" baseline="30000" dirty="0" smtClean="0"/>
              <a:t>th</a:t>
            </a:r>
            <a:r>
              <a:rPr lang="en-US" sz="2000" b="0" dirty="0" smtClean="0"/>
              <a:t>.</a:t>
            </a:r>
          </a:p>
          <a:p>
            <a:endParaRPr lang="en-US" sz="2000" b="0" dirty="0"/>
          </a:p>
          <a:p>
            <a:r>
              <a:rPr lang="en-US" sz="2000" b="0" dirty="0" smtClean="0"/>
              <a:t>The mover is: Michael Lynch</a:t>
            </a:r>
          </a:p>
          <a:p>
            <a:r>
              <a:rPr lang="en-US" sz="2000" b="0" dirty="0" smtClean="0"/>
              <a:t>The second is: Tony Jeffree</a:t>
            </a:r>
          </a:p>
          <a:p>
            <a:endParaRPr lang="en-US" sz="2000" b="0" dirty="0"/>
          </a:p>
          <a:p>
            <a:r>
              <a:rPr lang="en-US" sz="2000" b="0" dirty="0" smtClean="0"/>
              <a:t>XX Approve  XX Disapprove  XX Abstain</a:t>
            </a:r>
            <a:endParaRPr lang="en-US" sz="2000" b="0" dirty="0" smtClean="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802-18-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9-Submiss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charset="0"/>
          </a:defRPr>
        </a:defPPr>
      </a:lstStyle>
    </a:lnDef>
  </a:objectDefaults>
  <a:extraClrSchemeLst>
    <a:extraClrScheme>
      <a:clrScheme name="802-19-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9-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9-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9-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9-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9-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9-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802-18-Submission.pot</Template>
  <TotalTime>1407</TotalTime>
  <Words>206</Words>
  <Application>Microsoft Office PowerPoint</Application>
  <PresentationFormat>On-screen Show (4:3)</PresentationFormat>
  <Paragraphs>23</Paragraphs>
  <Slides>2</Slides>
  <Notes>1</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2</vt:i4>
      </vt:variant>
    </vt:vector>
  </HeadingPairs>
  <TitlesOfParts>
    <vt:vector size="4" baseType="lpstr">
      <vt:lpstr>802-18-Submission</vt:lpstr>
      <vt:lpstr>Document</vt:lpstr>
      <vt:lpstr>RR-TAG March Closing Motion(s)</vt:lpstr>
      <vt:lpstr>Overview</vt:lpstr>
    </vt:vector>
  </TitlesOfParts>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RR-TAG Opening Report Jan 2012 Jacksonville</dc:title>
  <dc:creator>John H Notor</dc:creator>
  <cp:lastModifiedBy>Mike Lynch</cp:lastModifiedBy>
  <cp:revision>237</cp:revision>
  <cp:lastPrinted>2012-03-24T19:12:10Z</cp:lastPrinted>
  <dcterms:created xsi:type="dcterms:W3CDTF">2012-01-16T17:46:49Z</dcterms:created>
  <dcterms:modified xsi:type="dcterms:W3CDTF">2014-03-21T03:32:46Z</dcterms:modified>
</cp:coreProperties>
</file>

<file path=docProps/thumbnail.jpeg>
</file>