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269" r:id="rId2"/>
    <p:sldId id="258" r:id="rId3"/>
    <p:sldId id="274" r:id="rId4"/>
  </p:sldIdLst>
  <p:sldSz cx="9144000" cy="6858000" type="screen4x3"/>
  <p:notesSz cx="6934200" cy="928052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Times New Roman" charset="0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Times New Roman" charset="0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Times New Roman" charset="0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Times New Roman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6" d="100"/>
          <a:sy n="56" d="100"/>
        </p:scale>
        <p:origin x="-2820" y="-90"/>
      </p:cViewPr>
      <p:guideLst>
        <p:guide orient="horz" pos="2923"/>
        <p:guide pos="2184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97525" y="177800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r>
              <a:rPr lang="en-US"/>
              <a:t>doc.: IEEE 802.11-yy/xxxxr0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800"/>
            <a:ext cx="827088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r>
              <a:rPr lang="en-US"/>
              <a:t>Month Year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r>
              <a:rPr lang="en-US"/>
              <a:t>John Doe, Some Company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>
              <a:defRPr/>
            </a:lvl1pPr>
          </a:lstStyle>
          <a:p>
            <a:r>
              <a:rPr lang="en-US"/>
              <a:t>Page </a:t>
            </a:r>
            <a:fld id="{2E854733-FDE5-454C-9DF2-EB550ABD69D9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pPr defTabSz="933450"/>
            <a:r>
              <a:rPr lang="en-US"/>
              <a:t>Submission</a:t>
            </a: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5513916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640388" y="98425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r>
              <a:rPr lang="en-US"/>
              <a:t>doc.: IEEE 802.11-yy/xxxxr0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8425"/>
            <a:ext cx="827088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r>
              <a:rPr lang="en-US"/>
              <a:t>Month Year</a:t>
            </a:r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>
              <a:defRPr/>
            </a:lvl5pPr>
          </a:lstStyle>
          <a:p>
            <a:pPr lvl="4"/>
            <a:r>
              <a:rPr lang="en-US"/>
              <a:t>John Doe, Some Company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r>
              <a:rPr lang="en-US"/>
              <a:t>Page </a:t>
            </a:r>
            <a:fld id="{1D9F681E-CD20-7149-ACD5-8CC9BAD6168F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r>
              <a:rPr lang="en-US"/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340847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-128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-128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-128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56602B28-E931-7745-A0ED-2EA682484618}" type="slidenum">
              <a:rPr lang="en-US"/>
              <a:pPr/>
              <a:t>1</a:t>
            </a:fld>
            <a:endParaRPr lang="en-US"/>
          </a:p>
        </p:txBody>
      </p:sp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5975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doc.: IEEE 802.11-yy/xxxxr0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Month Year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/>
            <a:r>
              <a:rPr lang="en-US" smtClean="0"/>
              <a:t>John Doe, Some Company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1D9F681E-CD20-7149-ACD5-8CC9BAD6168F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5975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US" smtClean="0"/>
              <a:t>doc.: IEEE 802.11-yy/xxxxr0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Month Year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/>
            <a:r>
              <a:rPr lang="en-US" smtClean="0"/>
              <a:t>John Doe, Some Company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1D9F681E-CD20-7149-ACD5-8CC9BAD6168F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2" y="332601"/>
            <a:ext cx="1686497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D8770274-B173-8448-870E-FE678127FC8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9BC0E4AA-5AFC-3E47-B207-A8976F5A7DD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EAC7F6D3-D0B7-0943-A631-39F52806098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838200"/>
            <a:ext cx="7772400" cy="914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378647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90AFB2CF-DAC2-E149-8D0E-EADEAB378C8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579600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03B2794C-8CEE-3C41-82F8-39709A9AAA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1A37D0AE-2C11-FE47-ACE1-F922067C956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2CCDB589-F13B-E541-87E7-A9861D0A6A5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579600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74AC2E64-B9C6-4F4B-B085-4D643736136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52D0573C-86B1-114E-A04F-5155F6A8DB4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6F479ADA-C1EC-B34A-8A52-00B05DB3C8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May 9, 2013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r>
              <a:rPr lang="en-US"/>
              <a:t>Slide </a:t>
            </a:r>
            <a:fld id="{788064DB-FD65-9C4F-B0A6-2648A1E84A1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2601"/>
            <a:ext cx="1198908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>
              <a:defRPr sz="1800" b="1"/>
            </a:lvl1pPr>
          </a:lstStyle>
          <a:p>
            <a:r>
              <a:rPr lang="en-US" smtClean="0"/>
              <a:t>May 9, 2013</a:t>
            </a:r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629400" y="6476999"/>
            <a:ext cx="1914525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/>
            </a:lvl1pPr>
          </a:lstStyle>
          <a:p>
            <a:r>
              <a:rPr lang="en-US" smtClean="0"/>
              <a:t>John Notor, Notor Research</a:t>
            </a: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>
              <a:defRPr/>
            </a:lvl1pPr>
          </a:lstStyle>
          <a:p>
            <a:r>
              <a:rPr lang="en-US"/>
              <a:t>Slide </a:t>
            </a:r>
            <a:fld id="{3159576E-4883-9D41-BEE8-C9164FC7873F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096001" y="332601"/>
            <a:ext cx="228599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lIns="0" tIns="0" rIns="0" bIns="0" anchor="b">
            <a:prstTxWarp prst="textNoShape">
              <a:avLst/>
            </a:prstTxWarp>
            <a:spAutoFit/>
          </a:bodyPr>
          <a:lstStyle/>
          <a:p>
            <a:pPr marL="457200" lvl="4" algn="r"/>
            <a:r>
              <a:rPr lang="en-US" sz="1800" b="1" dirty="0"/>
              <a:t>doc.:</a:t>
            </a:r>
            <a:r>
              <a:rPr lang="en-US" sz="1800" b="1" dirty="0" smtClean="0"/>
              <a:t> 18-13/094r2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prstTxWarp prst="textNoShape">
              <a:avLst/>
            </a:prstTxWarp>
            <a:spAutoFit/>
          </a:bodyPr>
          <a:lstStyle/>
          <a:p>
            <a:r>
              <a:rPr lang="en-US"/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-128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  <a:ea typeface="ＭＳ Ｐゴシック" charset="-128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  <a:ea typeface="ＭＳ Ｐゴシック" charset="-128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  <a:ea typeface="ＭＳ Ｐゴシック" charset="-128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  <a:ea typeface="ＭＳ Ｐゴシック" charset="-128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  <a:ea typeface="ＭＳ Ｐゴシック" charset="-128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  <a:ea typeface="ＭＳ Ｐゴシック" charset="-128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  <a:ea typeface="ＭＳ Ｐゴシック" charset="-128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emf"/><Relationship Id="rId5" Type="http://schemas.openxmlformats.org/officeDocument/2006/relationships/oleObject" Target="../embeddings/Microsoft_Word_97_-_2003_Document1.doc"/><Relationship Id="rId4" Type="http://schemas.openxmlformats.org/officeDocument/2006/relationships/oleObject" Target="../embeddings/oleObject1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8/dcn/13/18-13-0090-01-0000-draft-submission-to-the-fcc-in-support-of-the-ieee-usa-petition-for-rules-above-95-ghz.doc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hyperlink" Target="MJLynch@mjlallc.com" TargetMode="External"/><Relationship Id="rId5" Type="http://schemas.openxmlformats.org/officeDocument/2006/relationships/hyperlink" Target="mailto:gnu@notor.com" TargetMode="External"/><Relationship Id="rId4" Type="http://schemas.openxmlformats.org/officeDocument/2006/relationships/hyperlink" Target="https://mentor.ieee.org/802.18/dcn/13/18-13-0101-00-0000-order-part-15-rules-for-unlicensed-operation-in-the-57-64-ghz-band.docx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meet.lync.com/itron/jholcomb/4HLPQ779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r.office.microsoft.com/r/rlidlyncon?clid=1033&amp;p1=4&amp;p2=1041" TargetMode="External"/><Relationship Id="rId4" Type="http://schemas.openxmlformats.org/officeDocument/2006/relationships/hyperlink" Target="http://www.intercall.com/l/dial-in-number-lookup.php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570943" cy="276999"/>
          </a:xfrm>
        </p:spPr>
        <p:txBody>
          <a:bodyPr/>
          <a:lstStyle/>
          <a:p>
            <a:r>
              <a:rPr lang="en-US" dirty="0" smtClean="0"/>
              <a:t>August 12, 2013</a:t>
            </a:r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John Notor, Notor Research</a:t>
            </a: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Slide </a:t>
            </a:r>
            <a:fld id="{B203BF9C-8FA9-2043-A5AD-55536EFC3EFD}" type="slidenum">
              <a:rPr lang="en-US"/>
              <a:pPr/>
              <a:t>1</a:t>
            </a:fld>
            <a:endParaRPr lang="en-US"/>
          </a:p>
        </p:txBody>
      </p:sp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sz="2800" b="0" dirty="0" smtClean="0">
                <a:solidFill>
                  <a:srgbClr val="000000"/>
                </a:solidFill>
                <a:latin typeface="Arial"/>
                <a:ea typeface="Lucida Grande"/>
                <a:cs typeface="Arial"/>
              </a:rPr>
              <a:t>Agenda for 802.18 Teleconference Meeting</a:t>
            </a:r>
            <a:br>
              <a:rPr lang="en-US" sz="2800" b="0" dirty="0" smtClean="0">
                <a:solidFill>
                  <a:srgbClr val="000000"/>
                </a:solidFill>
                <a:latin typeface="Arial"/>
                <a:ea typeface="Lucida Grande"/>
                <a:cs typeface="Arial"/>
              </a:rPr>
            </a:br>
            <a:r>
              <a:rPr lang="en-US" sz="2800" b="0" dirty="0" smtClean="0">
                <a:solidFill>
                  <a:srgbClr val="000000"/>
                </a:solidFill>
                <a:latin typeface="Arial"/>
                <a:ea typeface="Lucida Grande"/>
                <a:cs typeface="Arial"/>
              </a:rPr>
              <a:t>August 12, 14, 16, 2013</a:t>
            </a:r>
            <a:endParaRPr lang="en-US" sz="2800" dirty="0">
              <a:latin typeface="Arial"/>
              <a:cs typeface="Arial"/>
            </a:endParaRPr>
          </a:p>
        </p:txBody>
      </p:sp>
      <p:sp>
        <p:nvSpPr>
          <p:cNvPr id="30726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1828800"/>
            <a:ext cx="7772400" cy="381000"/>
          </a:xfrm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 sz="2000" dirty="0"/>
              <a:t>Date:</a:t>
            </a:r>
            <a:r>
              <a:rPr lang="en-US" sz="2000" b="0" dirty="0" smtClean="0"/>
              <a:t> August 12, 2013</a:t>
            </a:r>
            <a:endParaRPr lang="en-US" sz="2000" b="0" dirty="0"/>
          </a:p>
        </p:txBody>
      </p:sp>
      <p:graphicFrame>
        <p:nvGraphicFramePr>
          <p:cNvPr id="30731" name="Objec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200916272"/>
              </p:ext>
            </p:extLst>
          </p:nvPr>
        </p:nvGraphicFramePr>
        <p:xfrm>
          <a:off x="533400" y="2517775"/>
          <a:ext cx="8243888" cy="25019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048" name="Document" r:id="rId5" imgW="8255000" imgH="2514600" progId="Word.Document.8">
                  <p:embed/>
                </p:oleObj>
              </mc:Choice>
              <mc:Fallback>
                <p:oleObj name="Document" r:id="rId5" imgW="8255000" imgH="2514600" progId="Word.Document.8">
                  <p:embed/>
                  <p:pic>
                    <p:nvPicPr>
                      <p:cNvPr id="0" name="Picture 1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33400" y="2517775"/>
                        <a:ext cx="8243888" cy="25019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John Notor, Notor Research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Slide </a:t>
            </a:r>
            <a:fld id="{099B235F-C24C-EA4F-B03E-4C69B733EEB8}" type="slidenum">
              <a:rPr lang="en-US"/>
              <a:pPr/>
              <a:t>2</a:t>
            </a:fld>
            <a:endParaRPr lang="en-US"/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533400"/>
          </a:xfrm>
        </p:spPr>
        <p:txBody>
          <a:bodyPr/>
          <a:lstStyle/>
          <a:p>
            <a:r>
              <a:rPr lang="en-US" sz="2400" dirty="0" smtClean="0"/>
              <a:t>Meeting Agenda</a:t>
            </a:r>
            <a:endParaRPr lang="en-US" sz="2400" dirty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447800"/>
            <a:ext cx="8001000" cy="4800600"/>
          </a:xfrm>
        </p:spPr>
        <p:txBody>
          <a:bodyPr/>
          <a:lstStyle/>
          <a:p>
            <a:r>
              <a:rPr lang="en-US" sz="1800" dirty="0" smtClean="0"/>
              <a:t>Date: Monday August 12, Wednesday August 14, and Friday August 16, 2013.</a:t>
            </a:r>
          </a:p>
          <a:p>
            <a:r>
              <a:rPr lang="en-US" sz="1800" dirty="0" smtClean="0"/>
              <a:t>Time: </a:t>
            </a:r>
            <a:r>
              <a:rPr lang="en-GB" sz="1800" dirty="0" smtClean="0"/>
              <a:t>8 AM PDT,  10 AM CDT, 11 AM EDT</a:t>
            </a:r>
            <a:endParaRPr lang="en-US" sz="1800" dirty="0" smtClean="0"/>
          </a:p>
          <a:p>
            <a:r>
              <a:rPr lang="en-US" sz="1800" dirty="0" smtClean="0"/>
              <a:t>Duration: 2 hour</a:t>
            </a:r>
          </a:p>
          <a:p>
            <a:r>
              <a:rPr lang="en-US" sz="1800" dirty="0" smtClean="0"/>
              <a:t>Agenda</a:t>
            </a:r>
            <a:r>
              <a:rPr lang="en-US" sz="1800" b="0" dirty="0"/>
              <a:t>:</a:t>
            </a:r>
            <a:r>
              <a:rPr lang="en-US" sz="1800" dirty="0"/>
              <a:t> </a:t>
            </a:r>
            <a:endParaRPr lang="en-US" sz="1800" dirty="0" smtClean="0"/>
          </a:p>
          <a:p>
            <a:pPr lvl="1"/>
            <a:r>
              <a:rPr lang="en-US" sz="1800" dirty="0" smtClean="0"/>
              <a:t>Review, revise </a:t>
            </a:r>
            <a:r>
              <a:rPr lang="en-US" sz="1800" dirty="0"/>
              <a:t>Draft submission to the FCC in support of the IEEE USA petition for rules above 95 </a:t>
            </a:r>
            <a:r>
              <a:rPr lang="en-US" sz="1800" dirty="0" smtClean="0"/>
              <a:t>GHz, </a:t>
            </a:r>
            <a:r>
              <a:rPr lang="en-US" sz="1800" dirty="0" smtClean="0">
                <a:hlinkClick r:id="rId3"/>
              </a:rPr>
              <a:t>18-13/90r1</a:t>
            </a:r>
            <a:r>
              <a:rPr lang="en-US" sz="1800" dirty="0" smtClean="0"/>
              <a:t>.</a:t>
            </a:r>
          </a:p>
          <a:p>
            <a:pPr lvl="1"/>
            <a:r>
              <a:rPr lang="en-US" sz="1800" dirty="0"/>
              <a:t>Prepare </a:t>
            </a:r>
            <a:r>
              <a:rPr lang="en-US" sz="1800" dirty="0" smtClean="0"/>
              <a:t>thank you response to </a:t>
            </a:r>
            <a:r>
              <a:rPr lang="en-US" sz="1800" dirty="0"/>
              <a:t>Revision of Part 15 of the Commission's Rules Regarding Operation in the 57-64 GHz </a:t>
            </a:r>
            <a:r>
              <a:rPr lang="en-US" sz="1800" dirty="0" smtClean="0"/>
              <a:t>Band, to be considered at the August 9, 2013, Open Commission Meeting. </a:t>
            </a:r>
            <a:r>
              <a:rPr lang="en-US" sz="1800" dirty="0" smtClean="0">
                <a:hlinkClick r:id="rId4"/>
              </a:rPr>
              <a:t>18-13/101r0</a:t>
            </a:r>
            <a:r>
              <a:rPr lang="en-US" sz="1800" dirty="0" smtClean="0"/>
              <a:t>.</a:t>
            </a:r>
            <a:endParaRPr lang="en-US" sz="2800" dirty="0"/>
          </a:p>
          <a:p>
            <a:pPr lvl="1"/>
            <a:r>
              <a:rPr lang="en-US" sz="1800" dirty="0" smtClean="0"/>
              <a:t>Adjourn meeting.</a:t>
            </a:r>
          </a:p>
          <a:p>
            <a:r>
              <a:rPr lang="en-US" sz="1800" dirty="0" smtClean="0"/>
              <a:t>To Join the Teleconference, see slide 3.</a:t>
            </a:r>
          </a:p>
          <a:p>
            <a:r>
              <a:rPr lang="en-US" sz="1800" dirty="0" smtClean="0"/>
              <a:t>To record your </a:t>
            </a:r>
            <a:r>
              <a:rPr lang="en-US" sz="1800" dirty="0"/>
              <a:t>a</a:t>
            </a:r>
            <a:r>
              <a:rPr lang="en-US" sz="1800" dirty="0" smtClean="0"/>
              <a:t>ttendance </a:t>
            </a:r>
            <a:r>
              <a:rPr lang="en-US" sz="1800" dirty="0"/>
              <a:t>at the meeting: Please send an email indicating your attendance to: John Notor, </a:t>
            </a:r>
            <a:r>
              <a:rPr lang="en-US" sz="1800" dirty="0">
                <a:hlinkClick r:id="rId5"/>
              </a:rPr>
              <a:t>gnu@notor.com</a:t>
            </a:r>
            <a:r>
              <a:rPr lang="en-US" sz="1800" dirty="0"/>
              <a:t> and Michael Lynch, </a:t>
            </a:r>
            <a:r>
              <a:rPr lang="en-US" sz="1800" dirty="0">
                <a:hlinkClick r:id="rId6" action="ppaction://hlinkfile"/>
              </a:rPr>
              <a:t>MJLynch@mjlallc.com</a:t>
            </a:r>
            <a:r>
              <a:rPr lang="en-US" sz="1800" dirty="0"/>
              <a:t>.</a:t>
            </a:r>
          </a:p>
          <a:p>
            <a:endParaRPr lang="en-US" sz="1800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570943" cy="276999"/>
          </a:xfrm>
        </p:spPr>
        <p:txBody>
          <a:bodyPr/>
          <a:lstStyle/>
          <a:p>
            <a:r>
              <a:rPr lang="en-US" dirty="0" smtClean="0"/>
              <a:t>August 12, 2013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John Notor, Notor Research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Slide </a:t>
            </a:r>
            <a:fld id="{099B235F-C24C-EA4F-B03E-4C69B733EEB8}" type="slidenum">
              <a:rPr lang="en-US"/>
              <a:pPr/>
              <a:t>3</a:t>
            </a:fld>
            <a:endParaRPr lang="en-US"/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762000"/>
          </a:xfrm>
        </p:spPr>
        <p:txBody>
          <a:bodyPr/>
          <a:lstStyle/>
          <a:p>
            <a:r>
              <a:rPr lang="en-US" sz="2000" dirty="0" smtClean="0"/>
              <a:t>Teleconference Information</a:t>
            </a:r>
            <a:endParaRPr lang="en-US" sz="2000" dirty="0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8001000" cy="4572000"/>
          </a:xfrm>
        </p:spPr>
        <p:txBody>
          <a:bodyPr/>
          <a:lstStyle/>
          <a:p>
            <a:r>
              <a:rPr lang="en-US" sz="1400" dirty="0"/>
              <a:t>here is the Link for </a:t>
            </a:r>
            <a:r>
              <a:rPr lang="en-US" sz="1400" dirty="0" smtClean="0"/>
              <a:t>Wednesday and Friday</a:t>
            </a:r>
            <a:endParaRPr lang="en-US" sz="1400" dirty="0"/>
          </a:p>
          <a:p>
            <a:r>
              <a:rPr lang="en-US" sz="1400" dirty="0"/>
              <a:t>--&gt; Join Lync </a:t>
            </a:r>
            <a:r>
              <a:rPr lang="en-US" sz="1400" dirty="0" smtClean="0"/>
              <a:t>Meeting (go to slide show mode to activate the link): </a:t>
            </a:r>
            <a:r>
              <a:rPr lang="en-US" sz="1400" u="sng" dirty="0" smtClean="0">
                <a:hlinkClick r:id="rId3"/>
              </a:rPr>
              <a:t>https</a:t>
            </a:r>
            <a:r>
              <a:rPr lang="en-US" sz="1400" u="sng" dirty="0">
                <a:hlinkClick r:id="rId3"/>
              </a:rPr>
              <a:t>://</a:t>
            </a:r>
            <a:r>
              <a:rPr lang="en-US" sz="1400" u="sng" dirty="0" smtClean="0">
                <a:hlinkClick r:id="rId3"/>
              </a:rPr>
              <a:t>meet.lync.com/itron/jholcomb/4HLPQ779</a:t>
            </a:r>
            <a:endParaRPr lang="en-US" sz="1400" dirty="0"/>
          </a:p>
          <a:p>
            <a:r>
              <a:rPr lang="en-US" sz="1400" dirty="0"/>
              <a:t> </a:t>
            </a:r>
          </a:p>
          <a:p>
            <a:r>
              <a:rPr lang="en-US" sz="1400" dirty="0"/>
              <a:t>Join by Phone</a:t>
            </a:r>
          </a:p>
          <a:p>
            <a:r>
              <a:rPr lang="en-US" sz="1400" dirty="0"/>
              <a:t>+1 (866) 467-0390</a:t>
            </a:r>
          </a:p>
          <a:p>
            <a:r>
              <a:rPr lang="en-US" sz="1400" dirty="0"/>
              <a:t>+1 (224) 554-0340</a:t>
            </a:r>
          </a:p>
          <a:p>
            <a:r>
              <a:rPr lang="en-US" sz="1400" dirty="0"/>
              <a:t>Find a local number&lt;</a:t>
            </a:r>
            <a:r>
              <a:rPr lang="en-US" sz="1400" u="sng" dirty="0">
                <a:hlinkClick r:id="rId4"/>
              </a:rPr>
              <a:t>http://www.intercall.com/l/dial-in-number-lookup.php</a:t>
            </a:r>
            <a:r>
              <a:rPr lang="en-US" sz="1400" dirty="0"/>
              <a:t>&gt;</a:t>
            </a:r>
          </a:p>
          <a:p>
            <a:r>
              <a:rPr lang="en-US" sz="1400" dirty="0"/>
              <a:t> </a:t>
            </a:r>
          </a:p>
          <a:p>
            <a:r>
              <a:rPr lang="en-US" sz="1400" dirty="0"/>
              <a:t>Participant code: 5098913281</a:t>
            </a:r>
          </a:p>
          <a:p>
            <a:r>
              <a:rPr lang="en-US" sz="1400" dirty="0"/>
              <a:t> </a:t>
            </a:r>
          </a:p>
          <a:p>
            <a:r>
              <a:rPr lang="en-US" sz="1400" dirty="0"/>
              <a:t>Help&lt;</a:t>
            </a:r>
            <a:r>
              <a:rPr lang="en-US" sz="1400" u="sng" dirty="0">
                <a:hlinkClick r:id="rId5"/>
              </a:rPr>
              <a:t>http://r.office.microsoft.com/r/rlidlyncon?clid=1033&amp;p1=4&amp;p2=1041</a:t>
            </a:r>
            <a:r>
              <a:rPr lang="en-US" sz="1400" dirty="0"/>
              <a:t>&gt;</a:t>
            </a:r>
          </a:p>
          <a:p>
            <a:r>
              <a:rPr lang="en-US" sz="1400" dirty="0"/>
              <a:t> 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570943" cy="276999"/>
          </a:xfrm>
        </p:spPr>
        <p:txBody>
          <a:bodyPr/>
          <a:lstStyle/>
          <a:p>
            <a:r>
              <a:rPr lang="en-US" dirty="0" smtClean="0"/>
              <a:t>August 12, 2013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4047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8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9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 New Roman" charset="0"/>
          </a:defRPr>
        </a:defPPr>
      </a:lstStyle>
    </a:lnDef>
  </a:objectDefaults>
  <a:extraClrSchemeLst>
    <a:extraClrScheme>
      <a:clrScheme name="802-19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9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9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9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9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9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9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802-18-Submission.pot</Template>
  <TotalTime>981</TotalTime>
  <Words>248</Words>
  <Application>Microsoft Office PowerPoint</Application>
  <PresentationFormat>On-screen Show (4:3)</PresentationFormat>
  <Paragraphs>46</Paragraphs>
  <Slides>3</Slides>
  <Notes>3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802-18-Submission</vt:lpstr>
      <vt:lpstr>Document</vt:lpstr>
      <vt:lpstr>Agenda for 802.18 Teleconference Meeting August 12, 14, 16, 2013</vt:lpstr>
      <vt:lpstr>Meeting Agenda</vt:lpstr>
      <vt:lpstr>Teleconference Information</vt:lpstr>
    </vt:vector>
  </TitlesOfParts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Agenda for 802.18 Teleconference Feb 7 to March 14 2013</dc:title>
  <dc:creator>John H Notor</dc:creator>
  <cp:lastModifiedBy>John Notor</cp:lastModifiedBy>
  <cp:revision>333</cp:revision>
  <cp:lastPrinted>1998-02-10T13:28:06Z</cp:lastPrinted>
  <dcterms:created xsi:type="dcterms:W3CDTF">2012-05-17T22:09:29Z</dcterms:created>
  <dcterms:modified xsi:type="dcterms:W3CDTF">2013-08-12T16:33:55Z</dcterms:modified>
</cp:coreProperties>
</file>

<file path=docProps/thumbnail.jpeg>
</file>