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18-13/92r0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July 13</a:t>
            </a:r>
            <a:r>
              <a:rPr lang="en-US" sz="2000" b="0" dirty="0" smtClean="0"/>
              <a:t>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677283"/>
              </p:ext>
            </p:extLst>
          </p:nvPr>
        </p:nvGraphicFramePr>
        <p:xfrm>
          <a:off x="539750" y="2398713"/>
          <a:ext cx="8169275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7" name="Document" r:id="rId4" imgW="8243051" imgH="2751855" progId="Word.Document.8">
                  <p:embed/>
                </p:oleObj>
              </mc:Choice>
              <mc:Fallback>
                <p:oleObj name="Document" r:id="rId4" imgW="8243051" imgH="275185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98713"/>
                        <a:ext cx="8169275" cy="272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TG4m</a:t>
            </a:r>
            <a:r>
              <a:rPr lang="en-US" sz="1800" dirty="0" smtClean="0"/>
              <a:t>, TVWS: Closing report: </a:t>
            </a:r>
            <a:r>
              <a:rPr lang="en-US" sz="1800" dirty="0" smtClean="0"/>
              <a:t>15</a:t>
            </a:r>
            <a:r>
              <a:rPr lang="en-US" sz="1800" dirty="0" smtClean="0"/>
              <a:t>-13/453r0.</a:t>
            </a:r>
          </a:p>
          <a:p>
            <a:pPr lvl="2"/>
            <a:r>
              <a:rPr lang="en-US" sz="1600" dirty="0" smtClean="0"/>
              <a:t>Heading for sponsor ballot.</a:t>
            </a:r>
            <a:endParaRPr lang="en-US" sz="1600" dirty="0" smtClean="0"/>
          </a:p>
          <a:p>
            <a:pPr lvl="1"/>
            <a:r>
              <a:rPr lang="en-US" sz="1800" dirty="0" smtClean="0"/>
              <a:t>TG4n, CMB: Closing report: </a:t>
            </a:r>
            <a:r>
              <a:rPr lang="en-US" sz="1800" dirty="0" smtClean="0"/>
              <a:t>15-13/332r0.</a:t>
            </a:r>
          </a:p>
          <a:p>
            <a:pPr lvl="1"/>
            <a:r>
              <a:rPr lang="en-US" sz="1800" dirty="0" smtClean="0"/>
              <a:t>TG4p, PTC: Closing report: 15-13/449r3.</a:t>
            </a:r>
          </a:p>
          <a:p>
            <a:pPr lvl="2"/>
            <a:r>
              <a:rPr lang="en-US" sz="1600" dirty="0" smtClean="0"/>
              <a:t>Heading for sponsor ballot.</a:t>
            </a:r>
          </a:p>
          <a:p>
            <a:pPr lvl="1"/>
            <a:r>
              <a:rPr lang="en-US" sz="1800" dirty="0"/>
              <a:t>TG4q, </a:t>
            </a:r>
            <a:r>
              <a:rPr lang="en-US" sz="1800" dirty="0" smtClean="0"/>
              <a:t>ULP: Closing report: 15-13/471r0.</a:t>
            </a:r>
            <a:endParaRPr lang="en-US" sz="1800" dirty="0"/>
          </a:p>
          <a:p>
            <a:pPr lvl="1"/>
            <a:r>
              <a:rPr lang="en-US" sz="1800" dirty="0" smtClean="0"/>
              <a:t>TG8</a:t>
            </a:r>
            <a:r>
              <a:rPr lang="en-US" sz="1800" dirty="0" smtClean="0"/>
              <a:t>, PAC: Closing report: </a:t>
            </a:r>
            <a:r>
              <a:rPr lang="en-US" sz="1800" dirty="0" smtClean="0"/>
              <a:t>15-13/473r0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</a:t>
            </a:r>
            <a:r>
              <a:rPr lang="en-US" sz="1800" dirty="0" smtClean="0"/>
              <a:t>15-13/444r2.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Study Groups creating Par and 5C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SG L2R: Closing report: 15-13/466r1.</a:t>
            </a:r>
          </a:p>
          <a:p>
            <a:pPr lvl="2"/>
            <a:r>
              <a:rPr lang="en-US" dirty="0" smtClean="0"/>
              <a:t>Motion to move Par &amp; 5 C to </a:t>
            </a:r>
            <a:r>
              <a:rPr lang="en-US" dirty="0" err="1" smtClean="0"/>
              <a:t>NesCom</a:t>
            </a:r>
            <a:r>
              <a:rPr lang="en-US" dirty="0"/>
              <a:t> </a:t>
            </a:r>
            <a:r>
              <a:rPr lang="en-US" dirty="0" smtClean="0"/>
              <a:t>approved by WG.</a:t>
            </a:r>
            <a:endParaRPr lang="en-US" dirty="0" smtClean="0"/>
          </a:p>
          <a:p>
            <a:r>
              <a:rPr lang="en-US" dirty="0" smtClean="0"/>
              <a:t>IGs</a:t>
            </a:r>
            <a:endParaRPr lang="en-US" dirty="0" smtClean="0"/>
          </a:p>
          <a:p>
            <a:pPr lvl="1"/>
            <a:r>
              <a:rPr lang="en-US" dirty="0" smtClean="0"/>
              <a:t>IG LED: Closing report: </a:t>
            </a:r>
            <a:r>
              <a:rPr lang="en-US" dirty="0" smtClean="0"/>
              <a:t>15-13/467r1.</a:t>
            </a:r>
            <a:endParaRPr lang="en-US" dirty="0" smtClean="0"/>
          </a:p>
          <a:p>
            <a:pPr lvl="1"/>
            <a:r>
              <a:rPr lang="en-US" dirty="0" smtClean="0"/>
              <a:t>IG THz: </a:t>
            </a:r>
            <a:r>
              <a:rPr lang="en-US" dirty="0"/>
              <a:t>Closing report: </a:t>
            </a:r>
            <a:r>
              <a:rPr lang="en-US" dirty="0" smtClean="0"/>
              <a:t>15-13/459r0.</a:t>
            </a:r>
            <a:endParaRPr lang="en-US" dirty="0"/>
          </a:p>
          <a:p>
            <a:pPr lvl="1"/>
            <a:r>
              <a:rPr lang="en-US" dirty="0" smtClean="0"/>
              <a:t>IG </a:t>
            </a:r>
            <a:r>
              <a:rPr lang="en-US" dirty="0" smtClean="0"/>
              <a:t>SRU</a:t>
            </a:r>
            <a:r>
              <a:rPr lang="en-US" dirty="0" smtClean="0"/>
              <a:t>: Closing report: 15-13/469r0.</a:t>
            </a:r>
          </a:p>
          <a:p>
            <a:pPr lvl="2"/>
            <a:r>
              <a:rPr lang="en-US" dirty="0" smtClean="0"/>
              <a:t>Moving to a Study Group, approved by WG.</a:t>
            </a:r>
          </a:p>
          <a:p>
            <a:pPr lvl="1"/>
            <a:r>
              <a:rPr lang="en-US" dirty="0" smtClean="0"/>
              <a:t>IG DEP: Closing report: 15-13/455r0.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814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WNG: Closing report: </a:t>
            </a:r>
            <a:r>
              <a:rPr lang="en-US" dirty="0" smtClean="0"/>
              <a:t>15-13/461r0.</a:t>
            </a:r>
          </a:p>
          <a:p>
            <a:pPr lvl="2"/>
            <a:r>
              <a:rPr lang="en-US" dirty="0" smtClean="0"/>
              <a:t>Including SC Maintenance Closing Report.</a:t>
            </a:r>
          </a:p>
          <a:p>
            <a:pPr lvl="2"/>
            <a:r>
              <a:rPr lang="en-US" dirty="0" smtClean="0"/>
              <a:t>Includes response to ETSI TC ERM change requests. </a:t>
            </a:r>
          </a:p>
          <a:p>
            <a:pPr lvl="2"/>
            <a:r>
              <a:rPr lang="en-US" dirty="0" smtClean="0"/>
              <a:t>Will create a liaison response to ETSI.</a:t>
            </a:r>
            <a:endParaRPr lang="en-US" dirty="0" smtClean="0"/>
          </a:p>
          <a:p>
            <a:r>
              <a:rPr lang="en-US" dirty="0" smtClean="0"/>
              <a:t>Architecture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Reviewing comments, new recirculation coming.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337</TotalTime>
  <Words>266</Words>
  <Application>Microsoft Office PowerPoint</Application>
  <PresentationFormat>On-screen Show (4:3)</PresentationFormat>
  <Paragraphs>56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Microsoft Word 97 - 2003 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 Notor</cp:lastModifiedBy>
  <cp:revision>187</cp:revision>
  <cp:lastPrinted>1998-02-10T13:28:06Z</cp:lastPrinted>
  <dcterms:created xsi:type="dcterms:W3CDTF">2012-05-17T22:09:29Z</dcterms:created>
  <dcterms:modified xsi:type="dcterms:W3CDTF">2013-07-18T14:50:19Z</dcterms:modified>
</cp:coreProperties>
</file>