
<file path=[Content_Types].xml><?xml version="1.0" encoding="utf-8"?>
<Types xmlns="http://schemas.openxmlformats.org/package/2006/content-types">
  <Default Extension="xml" ContentType="application/xml"/>
  <Default Extension="doc" ContentType="application/msword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69" r:id="rId2"/>
    <p:sldId id="258" r:id="rId3"/>
    <p:sldId id="274" r:id="rId4"/>
    <p:sldId id="273" r:id="rId5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0" d="100"/>
          <a:sy n="130" d="100"/>
        </p:scale>
        <p:origin x="-180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20" y="-90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r>
              <a:rPr lang="en-US"/>
              <a:t>Page </a:t>
            </a:r>
            <a:fld id="{2E854733-FDE5-454C-9DF2-EB550ABD69D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33450"/>
            <a:r>
              <a:rPr lang="en-US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5139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/>
            </a:lvl5pPr>
          </a:lstStyle>
          <a:p>
            <a:pPr lvl="4"/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/>
              <a:t>Page </a:t>
            </a:r>
            <a:fld id="{1D9F681E-CD20-7149-ACD5-8CC9BAD6168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4084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56602B28-E931-7745-A0ED-2EA682484618}" type="slidenum">
              <a:rPr lang="en-US"/>
              <a:pPr/>
              <a:t>1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1D9F681E-CD20-7149-ACD5-8CC9BAD6168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1D9F681E-CD20-7149-ACD5-8CC9BAD6168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1D9F681E-CD20-7149-ACD5-8CC9BAD6168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2" y="332601"/>
            <a:ext cx="1686497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May 9,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D8770274-B173-8448-870E-FE678127FC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May 9,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9BC0E4AA-5AFC-3E47-B207-A8976F5A7D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May 9,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EAC7F6D3-D0B7-0943-A631-39F5280609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78647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May 9,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90AFB2CF-DAC2-E149-8D0E-EADEAB378C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May 9,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03B2794C-8CEE-3C41-82F8-39709A9AAA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May 9,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A37D0AE-2C11-FE47-ACE1-F922067C95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May 9,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2CCDB589-F13B-E541-87E7-A9861D0A6A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May 9,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4AC2E64-B9C6-4F4B-B085-4D64373613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May 9,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52D0573C-86B1-114E-A04F-5155F6A8DB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May 9,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6F479ADA-C1EC-B34A-8A52-00B05DB3C8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May 9,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88064DB-FD65-9C4F-B0A6-2648A1E84A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9890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smtClean="0"/>
              <a:t>May 9, 2013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629400" y="6476999"/>
            <a:ext cx="191452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r>
              <a:rPr lang="en-US" smtClean="0"/>
              <a:t>John Notor, Notor Research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r>
              <a:rPr lang="en-US"/>
              <a:t>Slide </a:t>
            </a:r>
            <a:fld id="{3159576E-4883-9D41-BEE8-C9164FC7873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096001" y="332601"/>
            <a:ext cx="228599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prstTxWarp prst="textNoShape">
              <a:avLst/>
            </a:prstTxWarp>
            <a:spAutoFit/>
          </a:bodyPr>
          <a:lstStyle/>
          <a:p>
            <a:pPr marL="457200" lvl="4" algn="r"/>
            <a:r>
              <a:rPr lang="en-US" sz="1800" b="1" dirty="0"/>
              <a:t>doc.:</a:t>
            </a:r>
            <a:r>
              <a:rPr lang="en-US" sz="1800" b="1" dirty="0" smtClean="0"/>
              <a:t> 18-13</a:t>
            </a:r>
            <a:r>
              <a:rPr lang="en-US" sz="1800" b="1" dirty="0" smtClean="0"/>
              <a:t>/071r0</a:t>
            </a:r>
            <a:endParaRPr lang="en-US" sz="1800" b="1" dirty="0" smtClean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oleObject" Target="../embeddings/Microsoft_Word_97_-_2004_Document1.doc"/><Relationship Id="rId5" Type="http://schemas.openxmlformats.org/officeDocument/2006/relationships/image" Target="../media/image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8/dcn/13/18-13-0017-01-0000-fcc-5-ghz-unii-rules-revision-nprm.docm" TargetMode="External"/><Relationship Id="rId4" Type="http://schemas.openxmlformats.org/officeDocument/2006/relationships/hyperlink" Target="https://mentor.ieee.org/802.18/dcn/13/18-13-0042-00-0000-eu-5-ghz-rspg-consultation-on-5-ghz-band.zip" TargetMode="External"/><Relationship Id="rId5" Type="http://schemas.openxmlformats.org/officeDocument/2006/relationships/hyperlink" Target="mailto:gnu@notor.com" TargetMode="External"/><Relationship Id="rId6" Type="http://schemas.openxmlformats.org/officeDocument/2006/relationships/hyperlink" Target="MJLynch@mjlallc.com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baesystems.uc.att.com/baesystems/meet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14462" cy="276999"/>
          </a:xfrm>
        </p:spPr>
        <p:txBody>
          <a:bodyPr/>
          <a:lstStyle/>
          <a:p>
            <a:r>
              <a:rPr lang="en-US" dirty="0" smtClean="0"/>
              <a:t>May 28, 2013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B203BF9C-8FA9-2043-A5AD-55536EFC3EFD}" type="slidenum">
              <a:rPr lang="en-US"/>
              <a:pPr/>
              <a:t>1</a:t>
            </a:fld>
            <a:endParaRPr lang="en-US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2800" b="0" dirty="0" smtClean="0">
                <a:solidFill>
                  <a:srgbClr val="000000"/>
                </a:solidFill>
                <a:latin typeface="Arial"/>
                <a:ea typeface="Lucida Grande"/>
                <a:cs typeface="Arial"/>
              </a:rPr>
              <a:t>Agenda for 802.18 Teleconference Meeting</a:t>
            </a:r>
            <a:br>
              <a:rPr lang="en-US" sz="2800" b="0" dirty="0" smtClean="0">
                <a:solidFill>
                  <a:srgbClr val="000000"/>
                </a:solidFill>
                <a:latin typeface="Arial"/>
                <a:ea typeface="Lucida Grande"/>
                <a:cs typeface="Arial"/>
              </a:rPr>
            </a:br>
            <a:r>
              <a:rPr lang="en-US" sz="2800" b="0" dirty="0" smtClean="0">
                <a:solidFill>
                  <a:srgbClr val="000000"/>
                </a:solidFill>
                <a:latin typeface="Arial"/>
                <a:ea typeface="Lucida Grande"/>
                <a:cs typeface="Arial"/>
              </a:rPr>
              <a:t>June 11, 12, 2013</a:t>
            </a:r>
            <a:endParaRPr lang="en-US" sz="2800" dirty="0">
              <a:latin typeface="Arial"/>
              <a:cs typeface="Arial"/>
            </a:endParaRP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3810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sz="2000" dirty="0"/>
              <a:t>Date:</a:t>
            </a:r>
            <a:r>
              <a:rPr lang="en-US" sz="2000" b="0" dirty="0" smtClean="0"/>
              <a:t> May 28, 2013</a:t>
            </a:r>
            <a:endParaRPr lang="en-US" sz="2000" b="0" dirty="0"/>
          </a:p>
        </p:txBody>
      </p:sp>
      <p:graphicFrame>
        <p:nvGraphicFramePr>
          <p:cNvPr id="30731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9404247"/>
              </p:ext>
            </p:extLst>
          </p:nvPr>
        </p:nvGraphicFramePr>
        <p:xfrm>
          <a:off x="533400" y="2397125"/>
          <a:ext cx="8243888" cy="274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8" name="Document" r:id="rId4" imgW="8255000" imgH="2755900" progId="Word.Document.8">
                  <p:embed/>
                </p:oleObj>
              </mc:Choice>
              <mc:Fallback>
                <p:oleObj name="Document" r:id="rId4" imgW="8255000" imgH="2755900" progId="Word.Document.8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397125"/>
                        <a:ext cx="8243888" cy="2743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John Notor, Notor Research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099B235F-C24C-EA4F-B03E-4C69B733EEB8}" type="slidenum">
              <a:rPr lang="en-US"/>
              <a:pPr/>
              <a:t>2</a:t>
            </a:fld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533400"/>
          </a:xfrm>
        </p:spPr>
        <p:txBody>
          <a:bodyPr/>
          <a:lstStyle/>
          <a:p>
            <a:r>
              <a:rPr lang="en-US" sz="2400" dirty="0" smtClean="0"/>
              <a:t>Meeting Agenda</a:t>
            </a:r>
            <a:endParaRPr lang="en-US" sz="24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8001000" cy="4800600"/>
          </a:xfrm>
        </p:spPr>
        <p:txBody>
          <a:bodyPr/>
          <a:lstStyle/>
          <a:p>
            <a:r>
              <a:rPr lang="en-US" sz="1800" dirty="0" smtClean="0"/>
              <a:t>Date: Tuesday, June 11 and Wednesday, June 12, 2013</a:t>
            </a:r>
          </a:p>
          <a:p>
            <a:r>
              <a:rPr lang="en-US" sz="1800" dirty="0" smtClean="0"/>
              <a:t>Time: </a:t>
            </a:r>
            <a:r>
              <a:rPr lang="en-GB" sz="1800" dirty="0" smtClean="0"/>
              <a:t>12 noon PDT, 2 PM CDT, 3 PM EDT</a:t>
            </a:r>
            <a:endParaRPr lang="en-US" sz="1800" dirty="0" smtClean="0"/>
          </a:p>
          <a:p>
            <a:r>
              <a:rPr lang="en-US" sz="1800" dirty="0" smtClean="0"/>
              <a:t>Duration: 2 hour</a:t>
            </a:r>
          </a:p>
          <a:p>
            <a:r>
              <a:rPr lang="en-US" sz="1800" dirty="0" smtClean="0"/>
              <a:t>Agenda</a:t>
            </a:r>
            <a:r>
              <a:rPr lang="en-US" sz="1800" b="0" dirty="0"/>
              <a:t>:</a:t>
            </a:r>
            <a:r>
              <a:rPr lang="en-US" sz="1800" dirty="0"/>
              <a:t> </a:t>
            </a:r>
            <a:endParaRPr lang="en-US" sz="1800" dirty="0" smtClean="0"/>
          </a:p>
          <a:p>
            <a:pPr lvl="1"/>
            <a:r>
              <a:rPr lang="en-US" sz="1800" dirty="0" smtClean="0"/>
              <a:t>Review and approve IEEE 802 </a:t>
            </a:r>
            <a:r>
              <a:rPr lang="en-US" sz="1800" dirty="0" smtClean="0"/>
              <a:t>Reply </a:t>
            </a:r>
            <a:r>
              <a:rPr lang="en-US" sz="1800" dirty="0"/>
              <a:t>C</a:t>
            </a:r>
            <a:r>
              <a:rPr lang="en-US" sz="1800" dirty="0" smtClean="0"/>
              <a:t>omments </a:t>
            </a:r>
            <a:r>
              <a:rPr lang="en-US" sz="1800" dirty="0" smtClean="0"/>
              <a:t>to </a:t>
            </a:r>
            <a:r>
              <a:rPr lang="en-US" sz="1800" dirty="0" smtClean="0">
                <a:hlinkClick r:id="rId3"/>
              </a:rPr>
              <a:t>FCC 5 GHz U-NII Band Revision NPRM</a:t>
            </a:r>
            <a:r>
              <a:rPr lang="en-US" sz="1800" dirty="0" smtClean="0">
                <a:hlinkClick r:id="rId4"/>
              </a:rPr>
              <a:t>. </a:t>
            </a:r>
            <a:endParaRPr lang="en-US" sz="1800" dirty="0"/>
          </a:p>
          <a:p>
            <a:pPr lvl="1"/>
            <a:r>
              <a:rPr lang="en-US" sz="1800" dirty="0" smtClean="0"/>
              <a:t>Adjourn meeting.</a:t>
            </a:r>
          </a:p>
          <a:p>
            <a:r>
              <a:rPr lang="en-US" sz="1800" dirty="0" smtClean="0"/>
              <a:t>To join the teleconference by computer, see slide 3.</a:t>
            </a:r>
          </a:p>
          <a:p>
            <a:r>
              <a:rPr lang="en-US" sz="1800" dirty="0" smtClean="0"/>
              <a:t>To join the teleconference by phone, see slide 4</a:t>
            </a:r>
            <a:r>
              <a:rPr lang="en-US" sz="1800" dirty="0"/>
              <a:t>. </a:t>
            </a:r>
            <a:endParaRPr lang="en-US" sz="1800" dirty="0" smtClean="0"/>
          </a:p>
          <a:p>
            <a:r>
              <a:rPr lang="en-US" sz="1800" dirty="0" smtClean="0"/>
              <a:t>Attendance </a:t>
            </a:r>
            <a:r>
              <a:rPr lang="en-US" sz="1800" dirty="0"/>
              <a:t>at the meeting: Please send an email indicating your attendance to: John Notor, </a:t>
            </a:r>
            <a:r>
              <a:rPr lang="en-US" sz="1800" dirty="0">
                <a:hlinkClick r:id="rId5"/>
              </a:rPr>
              <a:t>gnu@notor.com</a:t>
            </a:r>
            <a:r>
              <a:rPr lang="en-US" sz="1800" dirty="0"/>
              <a:t> and Michael Lynch, </a:t>
            </a:r>
            <a:r>
              <a:rPr lang="en-US" sz="1800" dirty="0">
                <a:hlinkClick r:id="rId6" action="ppaction://hlinkfile"/>
              </a:rPr>
              <a:t>MJLynch@mjlallc.com</a:t>
            </a:r>
            <a:r>
              <a:rPr lang="en-US" sz="1800" dirty="0"/>
              <a:t>.</a:t>
            </a:r>
          </a:p>
          <a:p>
            <a:endParaRPr lang="en-US" sz="1800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14462" cy="276999"/>
          </a:xfrm>
        </p:spPr>
        <p:txBody>
          <a:bodyPr/>
          <a:lstStyle/>
          <a:p>
            <a:r>
              <a:rPr lang="en-US" dirty="0" smtClean="0"/>
              <a:t>May 28, 2013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John Notor, Notor Research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099B235F-C24C-EA4F-B03E-4C69B733EEB8}" type="slidenum">
              <a:rPr lang="en-US"/>
              <a:pPr/>
              <a:t>3</a:t>
            </a:fld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762000"/>
          </a:xfrm>
        </p:spPr>
        <p:txBody>
          <a:bodyPr/>
          <a:lstStyle/>
          <a:p>
            <a:r>
              <a:rPr lang="en-US" sz="2000" dirty="0" smtClean="0"/>
              <a:t>Teleconference Information</a:t>
            </a:r>
            <a:br>
              <a:rPr lang="en-US" sz="2000" dirty="0" smtClean="0"/>
            </a:br>
            <a:r>
              <a:rPr lang="en-US" sz="2000" dirty="0" smtClean="0"/>
              <a:t>Connect by Computer</a:t>
            </a:r>
            <a:endParaRPr lang="en-US" sz="20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01000" cy="4572000"/>
          </a:xfrm>
        </p:spPr>
        <p:txBody>
          <a:bodyPr/>
          <a:lstStyle/>
          <a:p>
            <a:r>
              <a:rPr lang="en-US" sz="1400" dirty="0" smtClean="0"/>
              <a:t>TBD</a:t>
            </a:r>
            <a:endParaRPr lang="en-US" sz="1400" b="0" dirty="0">
              <a:hlinkClick r:id="rId3"/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14462" cy="276999"/>
          </a:xfrm>
        </p:spPr>
        <p:txBody>
          <a:bodyPr/>
          <a:lstStyle/>
          <a:p>
            <a:r>
              <a:rPr lang="en-US" dirty="0" smtClean="0"/>
              <a:t>May 28,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047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John Notor, Notor Research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099B235F-C24C-EA4F-B03E-4C69B733EEB8}" type="slidenum">
              <a:rPr lang="en-US"/>
              <a:pPr/>
              <a:t>4</a:t>
            </a:fld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762000"/>
          </a:xfrm>
        </p:spPr>
        <p:txBody>
          <a:bodyPr/>
          <a:lstStyle/>
          <a:p>
            <a:r>
              <a:rPr lang="en-US" sz="2000" dirty="0" smtClean="0"/>
              <a:t>Teleconference Information</a:t>
            </a:r>
            <a:br>
              <a:rPr lang="en-US" sz="2000" dirty="0" smtClean="0"/>
            </a:br>
            <a:r>
              <a:rPr lang="en-US" sz="2000" dirty="0" smtClean="0"/>
              <a:t>Connect By Telephone</a:t>
            </a:r>
            <a:endParaRPr lang="en-US" sz="20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001000" cy="4114800"/>
          </a:xfrm>
        </p:spPr>
        <p:txBody>
          <a:bodyPr/>
          <a:lstStyle/>
          <a:p>
            <a:r>
              <a:rPr lang="en-US" sz="1200" dirty="0" smtClean="0"/>
              <a:t>TBD</a:t>
            </a:r>
            <a:endParaRPr lang="en-US" sz="1200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314462" cy="276999"/>
          </a:xfrm>
        </p:spPr>
        <p:txBody>
          <a:bodyPr/>
          <a:lstStyle/>
          <a:p>
            <a:r>
              <a:rPr lang="en-US" dirty="0" smtClean="0"/>
              <a:t>May 28,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18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802-18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9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802-19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9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9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9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9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9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9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802-18-Submission.pot</Template>
  <TotalTime>938</TotalTime>
  <Words>238</Words>
  <Application>Microsoft Macintosh PowerPoint</Application>
  <PresentationFormat>On-screen Show (4:3)</PresentationFormat>
  <Paragraphs>44</Paragraphs>
  <Slides>4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802-18-Submission</vt:lpstr>
      <vt:lpstr>Document</vt:lpstr>
      <vt:lpstr>Agenda for 802.18 Teleconference Meeting June 11, 12, 2013</vt:lpstr>
      <vt:lpstr>Meeting Agenda</vt:lpstr>
      <vt:lpstr>Teleconference Information Connect by Computer</vt:lpstr>
      <vt:lpstr>Teleconference Information Connect By Telephone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Agenda for 802.18 Teleconference Feb 7 to March 14 2013</dc:title>
  <dc:creator>John H Notor</dc:creator>
  <cp:lastModifiedBy>John H Notor</cp:lastModifiedBy>
  <cp:revision>322</cp:revision>
  <cp:lastPrinted>1998-02-10T13:28:06Z</cp:lastPrinted>
  <dcterms:created xsi:type="dcterms:W3CDTF">2012-05-17T22:09:29Z</dcterms:created>
  <dcterms:modified xsi:type="dcterms:W3CDTF">2013-05-28T16:07:08Z</dcterms:modified>
</cp:coreProperties>
</file>