
<file path=[Content_Types].xml><?xml version="1.0" encoding="utf-8"?>
<Types xmlns="http://schemas.openxmlformats.org/package/2006/content-types">
  <Default Extension="xml" ContentType="application/xml"/>
  <Default Extension="doc" ContentType="application/msword"/>
  <Default Extension="jpeg" ContentType="image/jpeg"/>
  <Default Extension="rels" ContentType="application/vnd.openxmlformats-package.relationships+xml"/>
  <Default Extension="emf" ContentType="image/x-emf"/>
  <Default Extension="vml" ContentType="application/vnd.openxmlformats-officedocument.vmlDrawing"/>
  <Default Extension="bin" ContentType="application/vnd.openxmlformats-officedocument.presentationml.printerSettings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6"/>
  </p:notesMasterIdLst>
  <p:handoutMasterIdLst>
    <p:handoutMasterId r:id="rId7"/>
  </p:handoutMasterIdLst>
  <p:sldIdLst>
    <p:sldId id="269" r:id="rId2"/>
    <p:sldId id="258" r:id="rId3"/>
    <p:sldId id="274" r:id="rId4"/>
    <p:sldId id="273" r:id="rId5"/>
  </p:sldIdLst>
  <p:sldSz cx="9144000" cy="6858000" type="screen4x3"/>
  <p:notesSz cx="6934200" cy="9280525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Times New Roman" charset="0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Times New Roman" charset="0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Times New Roman" charset="0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Times New Roman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30" d="100"/>
          <a:sy n="130" d="100"/>
        </p:scale>
        <p:origin x="-1800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6" d="100"/>
          <a:sy n="56" d="100"/>
        </p:scale>
        <p:origin x="-2820" y="-90"/>
      </p:cViewPr>
      <p:guideLst>
        <p:guide orient="horz" pos="2923"/>
        <p:guide pos="218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notesMaster" Target="notesMasters/notesMaster1.xml"/><Relationship Id="rId7" Type="http://schemas.openxmlformats.org/officeDocument/2006/relationships/handoutMaster" Target="handoutMasters/handoutMaster1.xml"/><Relationship Id="rId8" Type="http://schemas.openxmlformats.org/officeDocument/2006/relationships/printerSettings" Target="printerSettings/printerSettings1.bin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5597525" y="177800"/>
            <a:ext cx="64135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33450">
              <a:defRPr sz="1400" b="1"/>
            </a:lvl1pPr>
          </a:lstStyle>
          <a:p>
            <a:r>
              <a:rPr lang="en-US"/>
              <a:t>doc.: IEEE 802.11-yy/xxxxr0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695325" y="177800"/>
            <a:ext cx="827088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33450">
              <a:defRPr sz="1400" b="1"/>
            </a:lvl1pPr>
          </a:lstStyle>
          <a:p>
            <a:r>
              <a:rPr lang="en-US"/>
              <a:t>Month Year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5851525" y="8982075"/>
            <a:ext cx="466725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33450">
              <a:defRPr/>
            </a:lvl1pPr>
          </a:lstStyle>
          <a:p>
            <a:r>
              <a:rPr lang="en-US"/>
              <a:t>John Doe, Some Company</a:t>
            </a:r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133725" y="8982075"/>
            <a:ext cx="512763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 defTabSz="933450">
              <a:defRPr/>
            </a:lvl1pPr>
          </a:lstStyle>
          <a:p>
            <a:r>
              <a:rPr lang="en-US"/>
              <a:t>Page </a:t>
            </a:r>
            <a:fld id="{2E854733-FDE5-454C-9DF2-EB550ABD69D9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3078" name="Line 6"/>
          <p:cNvSpPr>
            <a:spLocks noChangeShapeType="1"/>
          </p:cNvSpPr>
          <p:nvPr/>
        </p:nvSpPr>
        <p:spPr bwMode="auto">
          <a:xfrm>
            <a:off x="693738" y="387350"/>
            <a:ext cx="554672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79" name="Rectangle 7"/>
          <p:cNvSpPr>
            <a:spLocks noChangeArrowheads="1"/>
          </p:cNvSpPr>
          <p:nvPr/>
        </p:nvSpPr>
        <p:spPr bwMode="auto">
          <a:xfrm>
            <a:off x="693738" y="8982075"/>
            <a:ext cx="711200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pPr defTabSz="933450"/>
            <a:r>
              <a:rPr lang="en-US"/>
              <a:t>Submission</a:t>
            </a:r>
          </a:p>
        </p:txBody>
      </p:sp>
      <p:sp>
        <p:nvSpPr>
          <p:cNvPr id="3080" name="Line 8"/>
          <p:cNvSpPr>
            <a:spLocks noChangeShapeType="1"/>
          </p:cNvSpPr>
          <p:nvPr/>
        </p:nvSpPr>
        <p:spPr bwMode="auto">
          <a:xfrm>
            <a:off x="693738" y="8970963"/>
            <a:ext cx="5700712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551391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5640388" y="98425"/>
            <a:ext cx="64135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33450">
              <a:defRPr sz="1400" b="1"/>
            </a:lvl1pPr>
          </a:lstStyle>
          <a:p>
            <a:r>
              <a:rPr lang="en-US"/>
              <a:t>doc.: IEEE 802.11-yy/xxxxr0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654050" y="98425"/>
            <a:ext cx="827088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33450">
              <a:defRPr sz="1400" b="1"/>
            </a:lvl1pPr>
          </a:lstStyle>
          <a:p>
            <a:r>
              <a:rPr lang="en-US"/>
              <a:t>Month Year</a:t>
            </a:r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52525" y="701675"/>
            <a:ext cx="4629150" cy="3468688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23925" y="4408488"/>
            <a:ext cx="5086350" cy="417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662" tIns="46038" rIns="93662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5357813" y="8985250"/>
            <a:ext cx="923925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5pPr marL="457200" lvl="4" algn="r" defTabSz="933450">
              <a:defRPr/>
            </a:lvl5pPr>
          </a:lstStyle>
          <a:p>
            <a:pPr lvl="4"/>
            <a:r>
              <a:rPr lang="en-US"/>
              <a:t>John Doe, Some Company</a:t>
            </a:r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222625" y="8985250"/>
            <a:ext cx="512763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33450">
              <a:defRPr/>
            </a:lvl1pPr>
          </a:lstStyle>
          <a:p>
            <a:r>
              <a:rPr lang="en-US"/>
              <a:t>Page </a:t>
            </a:r>
            <a:fld id="{1D9F681E-CD20-7149-ACD5-8CC9BAD6168F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723900" y="8985250"/>
            <a:ext cx="711200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US"/>
              <a:t>Submission</a:t>
            </a:r>
          </a:p>
        </p:txBody>
      </p:sp>
      <p:sp>
        <p:nvSpPr>
          <p:cNvPr id="2057" name="Line 9"/>
          <p:cNvSpPr>
            <a:spLocks noChangeShapeType="1"/>
          </p:cNvSpPr>
          <p:nvPr/>
        </p:nvSpPr>
        <p:spPr bwMode="auto">
          <a:xfrm>
            <a:off x="723900" y="8983663"/>
            <a:ext cx="5486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58" name="Line 10"/>
          <p:cNvSpPr>
            <a:spLocks noChangeShapeType="1"/>
          </p:cNvSpPr>
          <p:nvPr/>
        </p:nvSpPr>
        <p:spPr bwMode="auto">
          <a:xfrm>
            <a:off x="647700" y="296863"/>
            <a:ext cx="5638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3408479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1pPr>
    <a:lvl2pPr marL="1143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2pPr>
    <a:lvl3pPr marL="2286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3pPr>
    <a:lvl4pPr marL="3429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4pPr>
    <a:lvl5pPr marL="4572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US"/>
              <a:t>doc.: IEEE 802.11-yy/xxxxr0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/>
              <a:t>Month Year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pPr lvl="4"/>
            <a:r>
              <a:rPr lang="en-US"/>
              <a:t>John Doe, Some Company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56602B28-E931-7745-A0ED-2EA682484618}" type="slidenum">
              <a:rPr lang="en-US"/>
              <a:pPr/>
              <a:t>1</a:t>
            </a:fld>
            <a:endParaRPr lang="en-US"/>
          </a:p>
        </p:txBody>
      </p:sp>
      <p:sp>
        <p:nvSpPr>
          <p:cNvPr id="317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4113" y="701675"/>
            <a:ext cx="4625975" cy="3468688"/>
          </a:xfrm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54113" y="701675"/>
            <a:ext cx="4625975" cy="346868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doc.: IEEE 802.11-yy/xxxxr0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 smtClean="0"/>
              <a:t>Month Year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4"/>
            <a:r>
              <a:rPr lang="en-US" smtClean="0"/>
              <a:t>John Doe, Some Company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en-US" smtClean="0"/>
              <a:t>Page </a:t>
            </a:r>
            <a:fld id="{1D9F681E-CD20-7149-ACD5-8CC9BAD6168F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54113" y="701675"/>
            <a:ext cx="4625975" cy="346868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doc.: IEEE 802.11-yy/xxxxr0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 smtClean="0"/>
              <a:t>Month Year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4"/>
            <a:r>
              <a:rPr lang="en-US" smtClean="0"/>
              <a:t>John Doe, Some Company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en-US" smtClean="0"/>
              <a:t>Page </a:t>
            </a:r>
            <a:fld id="{1D9F681E-CD20-7149-ACD5-8CC9BAD6168F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54113" y="701675"/>
            <a:ext cx="4625975" cy="346868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doc.: IEEE 802.11-yy/xxxxr0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 smtClean="0"/>
              <a:t>Month Year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4"/>
            <a:r>
              <a:rPr lang="en-US" smtClean="0"/>
              <a:t>John Doe, Some Company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en-US" smtClean="0"/>
              <a:t>Page </a:t>
            </a:r>
            <a:fld id="{1D9F681E-CD20-7149-ACD5-8CC9BAD6168F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6912" y="332601"/>
            <a:ext cx="1686497" cy="276999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May 9, 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John Notor, Notor Research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/>
              <a:t>Slide </a:t>
            </a:r>
            <a:fld id="{D8770274-B173-8448-870E-FE678127FC8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May 9,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John Notor, Notor Research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/>
              <a:t>Slide </a:t>
            </a:r>
            <a:fld id="{9BC0E4AA-5AFC-3E47-B207-A8976F5A7DD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85800"/>
            <a:ext cx="1943100" cy="5410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5676900" cy="5410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May 9,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John Notor, Notor Research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/>
              <a:t>Slide </a:t>
            </a:r>
            <a:fld id="{EAC7F6D3-D0B7-0943-A631-39F52806098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838200"/>
            <a:ext cx="7772400" cy="914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1378647" cy="276999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May 9, 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John Notor, Notor Research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/>
              <a:t>Slide </a:t>
            </a:r>
            <a:fld id="{90AFB2CF-DAC2-E149-8D0E-EADEAB378C8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1579600" cy="276999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May 9, 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John Notor, Notor Research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/>
              <a:t>Slide </a:t>
            </a:r>
            <a:fld id="{03B2794C-8CEE-3C41-82F8-39709A9AAA8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May 9, 2013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John Notor, Notor Research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/>
              <a:t>Slide </a:t>
            </a:r>
            <a:fld id="{1A37D0AE-2C11-FE47-ACE1-F922067C956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May 9, 2013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John Notor, Notor Research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/>
              <a:t>Slide </a:t>
            </a:r>
            <a:fld id="{2CCDB589-F13B-E541-87E7-A9861D0A6A5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1579600" cy="276999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May 9, 2013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John Notor, Notor Research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/>
              <a:t>Slide </a:t>
            </a:r>
            <a:fld id="{74AC2E64-B9C6-4F4B-B085-4D643736136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May 9, 2013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John Notor, Notor Research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/>
              <a:t>Slide </a:t>
            </a:r>
            <a:fld id="{52D0573C-86B1-114E-A04F-5155F6A8DB4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May 9, 2013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John Notor, Notor Research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/>
              <a:t>Slide </a:t>
            </a:r>
            <a:fld id="{6F479ADA-C1EC-B34A-8A52-00B05DB3C88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May 9, 2013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John Notor, Notor Research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/>
              <a:t>Slide </a:t>
            </a:r>
            <a:fld id="{788064DB-FD65-9C4F-B0A6-2648A1E84A1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85800"/>
            <a:ext cx="77724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96913" y="332601"/>
            <a:ext cx="1198908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>
              <a:defRPr sz="1800" b="1"/>
            </a:lvl1pPr>
          </a:lstStyle>
          <a:p>
            <a:r>
              <a:rPr lang="en-US" smtClean="0"/>
              <a:t>May 9, 2013</a:t>
            </a:r>
            <a:endParaRPr lang="en-US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629400" y="6476999"/>
            <a:ext cx="1914525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>
              <a:defRPr/>
            </a:lvl1pPr>
          </a:lstStyle>
          <a:p>
            <a:r>
              <a:rPr lang="en-US" smtClean="0"/>
              <a:t>John Notor, Notor Research</a:t>
            </a:r>
            <a:endParaRPr 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344988" y="6475413"/>
            <a:ext cx="530225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>
              <a:defRPr/>
            </a:lvl1pPr>
          </a:lstStyle>
          <a:p>
            <a:r>
              <a:rPr lang="en-US"/>
              <a:t>Slide </a:t>
            </a:r>
            <a:fld id="{3159576E-4883-9D41-BEE8-C9164FC7873F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6096001" y="332601"/>
            <a:ext cx="2285999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0" tIns="0" rIns="0" bIns="0" anchor="b">
            <a:prstTxWarp prst="textNoShape">
              <a:avLst/>
            </a:prstTxWarp>
            <a:spAutoFit/>
          </a:bodyPr>
          <a:lstStyle/>
          <a:p>
            <a:pPr marL="457200" lvl="4" algn="r"/>
            <a:r>
              <a:rPr lang="en-US" sz="1800" b="1" dirty="0"/>
              <a:t>doc.:</a:t>
            </a:r>
            <a:r>
              <a:rPr lang="en-US" sz="1800" b="1" dirty="0" smtClean="0"/>
              <a:t> 18-13/</a:t>
            </a:r>
            <a:r>
              <a:rPr lang="en-US" sz="1800" b="1" dirty="0" smtClean="0"/>
              <a:t>060r0</a:t>
            </a:r>
            <a:r>
              <a:rPr lang="en-US" sz="1800" b="1" baseline="0" dirty="0" smtClean="0"/>
              <a:t> </a:t>
            </a:r>
            <a:endParaRPr lang="en-US" sz="1800" b="1" dirty="0" smtClean="0"/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685800" y="609600"/>
            <a:ext cx="7772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685800" y="6475413"/>
            <a:ext cx="711200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US"/>
              <a:t>Submission</a:t>
            </a:r>
          </a:p>
        </p:txBody>
      </p:sp>
      <p:sp>
        <p:nvSpPr>
          <p:cNvPr id="1034" name="Line 10"/>
          <p:cNvSpPr>
            <a:spLocks noChangeShapeType="1"/>
          </p:cNvSpPr>
          <p:nvPr/>
        </p:nvSpPr>
        <p:spPr bwMode="auto">
          <a:xfrm>
            <a:off x="685800" y="6477000"/>
            <a:ext cx="78486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xmlns:p14="http://schemas.microsoft.com/office/powerpoint/2010/main" id="1" dur="indefinite" restart="never" nodeType="tmRoot"/>
      </p:par>
    </p:tnLst>
  </p:timing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charset="-128"/>
        </a:defRPr>
      </a:lvl2pPr>
      <a:lvl3pPr marL="108585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  <a:ea typeface="ＭＳ Ｐゴシック" charset="-128"/>
        </a:defRPr>
      </a:lvl3pPr>
      <a:lvl4pPr marL="1428750" indent="-228600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  <a:ea typeface="ＭＳ Ｐゴシック" charset="-128"/>
        </a:defRPr>
      </a:lvl4pPr>
      <a:lvl5pPr marL="17716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  <a:ea typeface="ＭＳ Ｐゴシック" charset="-128"/>
        </a:defRPr>
      </a:lvl5pPr>
      <a:lvl6pPr marL="22288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  <a:ea typeface="ＭＳ Ｐゴシック" charset="-128"/>
        </a:defRPr>
      </a:lvl6pPr>
      <a:lvl7pPr marL="26860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  <a:ea typeface="ＭＳ Ｐゴシック" charset="-128"/>
        </a:defRPr>
      </a:lvl7pPr>
      <a:lvl8pPr marL="31432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  <a:ea typeface="ＭＳ Ｐゴシック" charset="-128"/>
        </a:defRPr>
      </a:lvl8pPr>
      <a:lvl9pPr marL="36004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  <a:ea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4" Type="http://schemas.openxmlformats.org/officeDocument/2006/relationships/oleObject" Target="../embeddings/Microsoft_Word_97_-_2004_Document1.doc"/><Relationship Id="rId5" Type="http://schemas.openxmlformats.org/officeDocument/2006/relationships/image" Target="../media/image1.e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mailto:gnu@notor.com" TargetMode="External"/><Relationship Id="rId4" Type="http://schemas.openxmlformats.org/officeDocument/2006/relationships/hyperlink" Target="MJLynch@mjlallc.com" TargetMode="External"/><Relationship Id="rId5" Type="http://schemas.openxmlformats.org/officeDocument/2006/relationships/hyperlink" Target="https://mentor.ieee.org/802.18/dcn/13/18-13-0017-01-0000-fcc-5-ghz-unii-rules-revision-nprm.docm" TargetMode="External"/><Relationship Id="rId6" Type="http://schemas.openxmlformats.org/officeDocument/2006/relationships/hyperlink" Target="https://mentor.ieee.org/802.18/dcn/13/18-13-0042-00-0000-eu-5-ghz-rspg-consultation-on-5-ghz-band.zip" TargetMode="Externa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hyperlink" Target="https://baesystems.uc.att.com/baesystems/meet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1198908" cy="276999"/>
          </a:xfrm>
        </p:spPr>
        <p:txBody>
          <a:bodyPr/>
          <a:lstStyle/>
          <a:p>
            <a:r>
              <a:rPr lang="en-US" dirty="0" smtClean="0"/>
              <a:t>May 9, 2013</a:t>
            </a:r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John Notor, Notor Research</a:t>
            </a: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Slide </a:t>
            </a:r>
            <a:fld id="{B203BF9C-8FA9-2043-A5AD-55536EFC3EFD}" type="slidenum">
              <a:rPr lang="en-US"/>
              <a:pPr/>
              <a:t>1</a:t>
            </a:fld>
            <a:endParaRPr lang="en-US"/>
          </a:p>
        </p:txBody>
      </p:sp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 sz="2800" b="0" dirty="0" smtClean="0">
                <a:solidFill>
                  <a:srgbClr val="000000"/>
                </a:solidFill>
                <a:latin typeface="Arial"/>
                <a:ea typeface="Lucida Grande"/>
                <a:cs typeface="Arial"/>
              </a:rPr>
              <a:t>Agenda for 802.18 Teleconference Meeting</a:t>
            </a:r>
            <a:br>
              <a:rPr lang="en-US" sz="2800" b="0" dirty="0" smtClean="0">
                <a:solidFill>
                  <a:srgbClr val="000000"/>
                </a:solidFill>
                <a:latin typeface="Arial"/>
                <a:ea typeface="Lucida Grande"/>
                <a:cs typeface="Arial"/>
              </a:rPr>
            </a:br>
            <a:r>
              <a:rPr lang="en-US" sz="2800" b="0" dirty="0" smtClean="0">
                <a:solidFill>
                  <a:srgbClr val="000000"/>
                </a:solidFill>
                <a:latin typeface="Arial"/>
                <a:ea typeface="Lucida Grande"/>
                <a:cs typeface="Arial"/>
              </a:rPr>
              <a:t>May 27, 28, 2013</a:t>
            </a:r>
            <a:endParaRPr lang="en-US" sz="2800" dirty="0">
              <a:latin typeface="Arial"/>
              <a:cs typeface="Arial"/>
            </a:endParaRPr>
          </a:p>
        </p:txBody>
      </p:sp>
      <p:sp>
        <p:nvSpPr>
          <p:cNvPr id="30726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685800" y="1828800"/>
            <a:ext cx="7772400" cy="381000"/>
          </a:xfrm>
          <a:noFill/>
          <a:ln/>
        </p:spPr>
        <p:txBody>
          <a:bodyPr/>
          <a:lstStyle/>
          <a:p>
            <a:pPr algn="ctr">
              <a:buFontTx/>
              <a:buNone/>
            </a:pPr>
            <a:r>
              <a:rPr lang="en-US" sz="2000" dirty="0"/>
              <a:t>Date:</a:t>
            </a:r>
            <a:r>
              <a:rPr lang="en-US" sz="2000" b="0" dirty="0" smtClean="0"/>
              <a:t> May 9, 2013</a:t>
            </a:r>
            <a:endParaRPr lang="en-US" sz="2000" b="0" dirty="0"/>
          </a:p>
        </p:txBody>
      </p:sp>
      <p:graphicFrame>
        <p:nvGraphicFramePr>
          <p:cNvPr id="30731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19404247"/>
              </p:ext>
            </p:extLst>
          </p:nvPr>
        </p:nvGraphicFramePr>
        <p:xfrm>
          <a:off x="533400" y="2397125"/>
          <a:ext cx="8243888" cy="2743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018" name="Document" r:id="rId4" imgW="8255000" imgH="2755900" progId="Word.Document.8">
                  <p:embed/>
                </p:oleObj>
              </mc:Choice>
              <mc:Fallback>
                <p:oleObj name="Document" r:id="rId4" imgW="8255000" imgH="2755900" progId="Word.Document.8">
                  <p:embed/>
                  <p:pic>
                    <p:nvPicPr>
                      <p:cNvPr id="0" name="Picture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3400" y="2397125"/>
                        <a:ext cx="8243888" cy="27432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John Notor, Notor Research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Slide </a:t>
            </a:r>
            <a:fld id="{099B235F-C24C-EA4F-B03E-4C69B733EEB8}" type="slidenum">
              <a:rPr lang="en-US"/>
              <a:pPr/>
              <a:t>2</a:t>
            </a:fld>
            <a:endParaRPr lang="en-US"/>
          </a:p>
        </p:txBody>
      </p:sp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85800"/>
            <a:ext cx="7772400" cy="533400"/>
          </a:xfrm>
        </p:spPr>
        <p:txBody>
          <a:bodyPr/>
          <a:lstStyle/>
          <a:p>
            <a:r>
              <a:rPr lang="en-US" sz="2400" dirty="0" smtClean="0"/>
              <a:t>Meeting Agenda</a:t>
            </a:r>
            <a:endParaRPr lang="en-US" sz="2400" dirty="0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447800"/>
            <a:ext cx="8001000" cy="4800600"/>
          </a:xfrm>
        </p:spPr>
        <p:txBody>
          <a:bodyPr/>
          <a:lstStyle/>
          <a:p>
            <a:r>
              <a:rPr lang="en-US" sz="1800" dirty="0" smtClean="0"/>
              <a:t>Time</a:t>
            </a:r>
            <a:r>
              <a:rPr lang="en-US" sz="1800" dirty="0"/>
              <a:t>: </a:t>
            </a:r>
            <a:r>
              <a:rPr lang="en-US" sz="1800" dirty="0" smtClean="0"/>
              <a:t>Thursday, May 27 and May 28, 2013, </a:t>
            </a:r>
            <a:r>
              <a:rPr lang="en-GB" sz="1800" dirty="0" smtClean="0"/>
              <a:t>12 noon PDT, 2 PM CDT, 3 PM EDT</a:t>
            </a:r>
            <a:endParaRPr lang="en-US" sz="1800" dirty="0" smtClean="0"/>
          </a:p>
          <a:p>
            <a:r>
              <a:rPr lang="en-US" sz="1800" dirty="0" smtClean="0"/>
              <a:t>Duration: 2 hour</a:t>
            </a:r>
          </a:p>
          <a:p>
            <a:r>
              <a:rPr lang="en-US" sz="1800" dirty="0" smtClean="0"/>
              <a:t>Attendance at the meeting: Please send an email indicating your attendance to: John Notor, </a:t>
            </a:r>
            <a:r>
              <a:rPr lang="en-US" sz="1800" dirty="0" smtClean="0">
                <a:hlinkClick r:id="rId3"/>
              </a:rPr>
              <a:t>gnu@notor.com</a:t>
            </a:r>
            <a:r>
              <a:rPr lang="en-US" sz="1800" dirty="0" smtClean="0"/>
              <a:t> and </a:t>
            </a:r>
            <a:r>
              <a:rPr lang="en-US" sz="1800" dirty="0"/>
              <a:t>Michael Lynch, </a:t>
            </a:r>
            <a:r>
              <a:rPr lang="en-US" sz="1800" dirty="0" smtClean="0">
                <a:hlinkClick r:id="rId4" action="ppaction://hlinkfile"/>
              </a:rPr>
              <a:t>MJLynch@mjlallc.com</a:t>
            </a:r>
            <a:r>
              <a:rPr lang="en-US" sz="1800" dirty="0" smtClean="0"/>
              <a:t>.</a:t>
            </a:r>
          </a:p>
          <a:p>
            <a:r>
              <a:rPr lang="en-US" sz="1800" dirty="0" smtClean="0"/>
              <a:t>Agenda</a:t>
            </a:r>
            <a:r>
              <a:rPr lang="en-US" sz="1800" b="0" dirty="0"/>
              <a:t>:</a:t>
            </a:r>
            <a:r>
              <a:rPr lang="en-US" sz="1800" dirty="0"/>
              <a:t> </a:t>
            </a:r>
            <a:endParaRPr lang="en-US" sz="1800" dirty="0" smtClean="0"/>
          </a:p>
          <a:p>
            <a:pPr lvl="1"/>
            <a:r>
              <a:rPr lang="en-US" sz="1800" dirty="0" smtClean="0"/>
              <a:t>Review status of IEEE 802 comments to </a:t>
            </a:r>
            <a:r>
              <a:rPr lang="en-US" sz="1800" dirty="0" smtClean="0">
                <a:hlinkClick r:id="rId5"/>
              </a:rPr>
              <a:t>FCC 5 GHz U-NII Band Revision NPRM</a:t>
            </a:r>
            <a:r>
              <a:rPr lang="en-US" sz="1800" dirty="0" smtClean="0">
                <a:hlinkClick r:id="rId6"/>
              </a:rPr>
              <a:t>. </a:t>
            </a:r>
            <a:endParaRPr lang="en-US" sz="1800" dirty="0"/>
          </a:p>
          <a:p>
            <a:pPr lvl="1"/>
            <a:r>
              <a:rPr lang="en-US" sz="1800" dirty="0" smtClean="0"/>
              <a:t>Take any actions necessary to </a:t>
            </a:r>
            <a:r>
              <a:rPr lang="en-US" sz="1800" dirty="0" smtClean="0"/>
              <a:t>resolve any issues that may come up related to the IEEE 802 filing in response to the 5 GHz U-NII Band Revision NPRM.</a:t>
            </a:r>
            <a:endParaRPr lang="en-US" sz="1800" dirty="0" smtClean="0"/>
          </a:p>
          <a:p>
            <a:pPr lvl="1"/>
            <a:r>
              <a:rPr lang="en-US" sz="1800" dirty="0" smtClean="0"/>
              <a:t>Adjourn meeting.</a:t>
            </a:r>
          </a:p>
          <a:p>
            <a:r>
              <a:rPr lang="en-US" sz="1800" dirty="0" smtClean="0"/>
              <a:t>To join the teleconference by computer, see slide 3.</a:t>
            </a:r>
          </a:p>
          <a:p>
            <a:r>
              <a:rPr lang="en-US" sz="1800" dirty="0" smtClean="0"/>
              <a:t>To join the teleconference by phone, see slide 4.</a:t>
            </a:r>
            <a:endParaRPr lang="en-US" sz="1800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1198908" cy="276999"/>
          </a:xfrm>
        </p:spPr>
        <p:txBody>
          <a:bodyPr/>
          <a:lstStyle/>
          <a:p>
            <a:r>
              <a:rPr lang="en-US" smtClean="0"/>
              <a:t>May 9, 2013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John Notor, Notor Research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Slide </a:t>
            </a:r>
            <a:fld id="{099B235F-C24C-EA4F-B03E-4C69B733EEB8}" type="slidenum">
              <a:rPr lang="en-US"/>
              <a:pPr/>
              <a:t>3</a:t>
            </a:fld>
            <a:endParaRPr lang="en-US"/>
          </a:p>
        </p:txBody>
      </p:sp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85800"/>
            <a:ext cx="7772400" cy="762000"/>
          </a:xfrm>
        </p:spPr>
        <p:txBody>
          <a:bodyPr/>
          <a:lstStyle/>
          <a:p>
            <a:r>
              <a:rPr lang="en-US" sz="2000" dirty="0" smtClean="0"/>
              <a:t>Teleconference Information</a:t>
            </a:r>
            <a:br>
              <a:rPr lang="en-US" sz="2000" dirty="0" smtClean="0"/>
            </a:br>
            <a:r>
              <a:rPr lang="en-US" sz="2000" dirty="0" smtClean="0"/>
              <a:t>Connect by Computer</a:t>
            </a:r>
            <a:endParaRPr lang="en-US" sz="2000" dirty="0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524000"/>
            <a:ext cx="8001000" cy="4572000"/>
          </a:xfrm>
        </p:spPr>
        <p:txBody>
          <a:bodyPr/>
          <a:lstStyle/>
          <a:p>
            <a:r>
              <a:rPr lang="en-US" sz="1400" dirty="0" smtClean="0"/>
              <a:t>TBD</a:t>
            </a:r>
            <a:endParaRPr lang="en-US" sz="1400" b="0" dirty="0">
              <a:hlinkClick r:id="rId3"/>
            </a:endParaRP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1198908" cy="276999"/>
          </a:xfrm>
        </p:spPr>
        <p:txBody>
          <a:bodyPr/>
          <a:lstStyle/>
          <a:p>
            <a:r>
              <a:rPr lang="en-US" smtClean="0"/>
              <a:t>May 9, 2013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40472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John Notor, Notor Research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Slide </a:t>
            </a:r>
            <a:fld id="{099B235F-C24C-EA4F-B03E-4C69B733EEB8}" type="slidenum">
              <a:rPr lang="en-US"/>
              <a:pPr/>
              <a:t>4</a:t>
            </a:fld>
            <a:endParaRPr lang="en-US"/>
          </a:p>
        </p:txBody>
      </p:sp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85800"/>
            <a:ext cx="7772400" cy="762000"/>
          </a:xfrm>
        </p:spPr>
        <p:txBody>
          <a:bodyPr/>
          <a:lstStyle/>
          <a:p>
            <a:r>
              <a:rPr lang="en-US" sz="2000" dirty="0" smtClean="0"/>
              <a:t>Teleconference Information</a:t>
            </a:r>
            <a:br>
              <a:rPr lang="en-US" sz="2000" dirty="0" smtClean="0"/>
            </a:br>
            <a:r>
              <a:rPr lang="en-US" sz="2000" dirty="0" smtClean="0"/>
              <a:t>Connect By Telephone</a:t>
            </a:r>
            <a:endParaRPr lang="en-US" sz="2000" dirty="0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828800"/>
            <a:ext cx="8001000" cy="4114800"/>
          </a:xfrm>
        </p:spPr>
        <p:txBody>
          <a:bodyPr/>
          <a:lstStyle/>
          <a:p>
            <a:r>
              <a:rPr lang="en-US" sz="1200" dirty="0" smtClean="0"/>
              <a:t>TBD</a:t>
            </a:r>
            <a:endParaRPr lang="en-US" sz="1200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1198908" cy="276999"/>
          </a:xfrm>
        </p:spPr>
        <p:txBody>
          <a:bodyPr/>
          <a:lstStyle/>
          <a:p>
            <a:r>
              <a:rPr lang="en-US" smtClean="0"/>
              <a:t>May 9, 2013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3189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802-18-Submission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66FF"/>
      </a:hlink>
      <a:folHlink>
        <a:srgbClr val="0000CC"/>
      </a:folHlink>
    </a:clrScheme>
    <a:fontScheme name="802-19-Submissio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lnDef>
  </a:objectDefaults>
  <a:extraClrSchemeLst>
    <a:extraClrScheme>
      <a:clrScheme name="802-19-Submission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9-Submiss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02-19-Submission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9-Submission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9-Submission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9-Submission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9-Submission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802-18-Submission.pot</Template>
  <TotalTime>928</TotalTime>
  <Words>265</Words>
  <Application>Microsoft Macintosh PowerPoint</Application>
  <PresentationFormat>On-screen Show (4:3)</PresentationFormat>
  <Paragraphs>44</Paragraphs>
  <Slides>4</Slides>
  <Notes>4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6" baseType="lpstr">
      <vt:lpstr>802-18-Submission</vt:lpstr>
      <vt:lpstr>Document</vt:lpstr>
      <vt:lpstr>Agenda for 802.18 Teleconference Meeting May 27, 28, 2013</vt:lpstr>
      <vt:lpstr>Meeting Agenda</vt:lpstr>
      <vt:lpstr>Teleconference Information Connect by Computer</vt:lpstr>
      <vt:lpstr>Teleconference Information Connect By Telephone</vt:lpstr>
    </vt:vector>
  </TitlesOfParts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Agenda for 802.18 Teleconference Feb 7 to March 14 2013</dc:title>
  <dc:creator>John H Notor</dc:creator>
  <cp:lastModifiedBy>John H Notor</cp:lastModifiedBy>
  <cp:revision>317</cp:revision>
  <cp:lastPrinted>1998-02-10T13:28:06Z</cp:lastPrinted>
  <dcterms:created xsi:type="dcterms:W3CDTF">2012-05-17T22:09:29Z</dcterms:created>
  <dcterms:modified xsi:type="dcterms:W3CDTF">2013-05-09T20:39:07Z</dcterms:modified>
</cp:coreProperties>
</file>