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258" r:id="rId3"/>
    <p:sldId id="274" r:id="rId4"/>
    <p:sldId id="273" r:id="rId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0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2E854733-FDE5-454C-9DF2-EB550ABD69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13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1D9F681E-CD20-7149-ACD5-8CC9BAD616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084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56602B28-E931-7745-A0ED-2EA68248461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2601"/>
            <a:ext cx="168649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D8770274-B173-8448-870E-FE678127FC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BC0E4AA-5AFC-3E47-B207-A8976F5A7D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AC7F6D3-D0B7-0943-A631-39F5280609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7864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April 11,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0AFB2CF-DAC2-E149-8D0E-EADEAB378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03B2794C-8CEE-3C41-82F8-39709A9AA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A37D0AE-2C11-FE47-ACE1-F922067C95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2CCDB589-F13B-E541-87E7-A9861D0A6A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4AC2E64-B9C6-4F4B-B085-4D64373613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52D0573C-86B1-114E-A04F-5155F6A8D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6F479ADA-C1EC-B34A-8A52-00B05DB3C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88064DB-FD65-9C4F-B0A6-2648A1E84A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3786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dirty="0" smtClean="0"/>
              <a:t>April 11,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29400" y="6476999"/>
            <a:ext cx="191452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3159576E-4883-9D41-BEE8-C9164FC787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1" y="332601"/>
            <a:ext cx="22859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lvl="4" algn="r"/>
            <a:r>
              <a:rPr lang="en-US" sz="1800" b="1" dirty="0"/>
              <a:t>doc.:</a:t>
            </a:r>
            <a:r>
              <a:rPr lang="en-US" sz="1800" b="1" dirty="0" smtClean="0"/>
              <a:t> </a:t>
            </a:r>
            <a:r>
              <a:rPr lang="en-US" sz="1800" b="1" dirty="0" smtClean="0"/>
              <a:t>18-13/044r0</a:t>
            </a:r>
            <a:r>
              <a:rPr lang="en-US" sz="1800" b="1" baseline="0" dirty="0" smtClean="0"/>
              <a:t> </a:t>
            </a:r>
            <a:endParaRPr 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gnu@notor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8/dcn/13/18-13-0042-00-0000-eu-5-ghz-rspg-consultation-on-5-ghz-band.zip" TargetMode="External"/><Relationship Id="rId4" Type="http://schemas.openxmlformats.org/officeDocument/2006/relationships/hyperlink" Target="MJLynch@mjlallc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iscosales.webex.com/ciscosales/j.php?ED=221474887&amp;UID=2008427417&amp;PW=NMDU2YjVhYThj&amp;RT=MiM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aesystems.uc.att.com/baesystems/meet" TargetMode="External"/><Relationship Id="rId4" Type="http://schemas.openxmlformats.org/officeDocument/2006/relationships/hyperlink" Target="https://ciscosales.webex.com/ciscosales/j.php?ED=221474887&amp;UID=2008427417&amp;PW=NMDU2YjVhYThj&amp;ORT=MiM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isco.com/en/US/about/doing_business/conferencing/index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78647" cy="276999"/>
          </a:xfrm>
        </p:spPr>
        <p:txBody>
          <a:bodyPr/>
          <a:lstStyle/>
          <a:p>
            <a:r>
              <a:rPr lang="en-US" dirty="0" smtClean="0"/>
              <a:t>April 11,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B203BF9C-8FA9-2043-A5AD-55536EFC3EFD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Agenda for 802.18 Teleconference </a:t>
            </a: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Meeting</a:t>
            </a: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/>
            </a:r>
            <a:b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</a:b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April 11, 2013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March 26, </a:t>
            </a:r>
            <a:r>
              <a:rPr lang="en-US" sz="2000" b="0" dirty="0" smtClean="0"/>
              <a:t>2013</a:t>
            </a:r>
            <a:endParaRPr 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9404247"/>
              </p:ext>
            </p:extLst>
          </p:nvPr>
        </p:nvGraphicFramePr>
        <p:xfrm>
          <a:off x="533400" y="2397125"/>
          <a:ext cx="8243888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2" name="Document" r:id="rId4" imgW="8255000" imgH="2755900" progId="Word.Document.8">
                  <p:embed/>
                </p:oleObj>
              </mc:Choice>
              <mc:Fallback>
                <p:oleObj name="Document" r:id="rId4" imgW="8255000" imgH="2755900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397125"/>
                        <a:ext cx="8243888" cy="274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sz="2400" dirty="0" smtClean="0"/>
              <a:t>Meeting </a:t>
            </a:r>
            <a:r>
              <a:rPr lang="en-US" sz="2400" dirty="0" smtClean="0"/>
              <a:t>Agenda</a:t>
            </a:r>
            <a:endParaRPr lang="en-US" sz="2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sz="1800" dirty="0" smtClean="0"/>
              <a:t>Time</a:t>
            </a:r>
            <a:r>
              <a:rPr lang="en-US" sz="1800" dirty="0"/>
              <a:t>: </a:t>
            </a:r>
            <a:r>
              <a:rPr lang="en-US" sz="1800" dirty="0" smtClean="0"/>
              <a:t>Thursday, </a:t>
            </a:r>
            <a:r>
              <a:rPr lang="en-US" sz="1800" dirty="0" smtClean="0"/>
              <a:t>April 11</a:t>
            </a:r>
            <a:r>
              <a:rPr lang="en-US" sz="1800" dirty="0" smtClean="0"/>
              <a:t>, </a:t>
            </a:r>
            <a:r>
              <a:rPr lang="en-US" sz="1800" dirty="0" smtClean="0"/>
              <a:t>2013, </a:t>
            </a:r>
            <a:r>
              <a:rPr lang="en-GB" sz="1800" dirty="0" smtClean="0"/>
              <a:t>10 </a:t>
            </a:r>
            <a:r>
              <a:rPr lang="en-GB" sz="1800" dirty="0"/>
              <a:t>A</a:t>
            </a:r>
            <a:r>
              <a:rPr lang="en-GB" sz="1800" dirty="0" smtClean="0"/>
              <a:t>M PDT, 12 noon CDT, 1 PM EDT</a:t>
            </a:r>
            <a:endParaRPr lang="en-US" sz="1800" dirty="0" smtClean="0"/>
          </a:p>
          <a:p>
            <a:r>
              <a:rPr lang="en-US" sz="1800" dirty="0" smtClean="0"/>
              <a:t>Duration: 2 hour</a:t>
            </a:r>
          </a:p>
          <a:p>
            <a:r>
              <a:rPr lang="en-US" sz="1800" dirty="0" smtClean="0"/>
              <a:t>Attendance: Please send an email indicating your attendance to: John Notor, </a:t>
            </a:r>
            <a:r>
              <a:rPr lang="en-US" sz="1800" dirty="0" smtClean="0">
                <a:hlinkClick r:id="rId3"/>
              </a:rPr>
              <a:t>gnu@notor.com</a:t>
            </a:r>
            <a:r>
              <a:rPr lang="en-US" sz="1800" dirty="0" smtClean="0"/>
              <a:t> and </a:t>
            </a:r>
            <a:r>
              <a:rPr lang="en-US" sz="1800" dirty="0"/>
              <a:t>Michael Lynch, </a:t>
            </a:r>
            <a:r>
              <a:rPr lang="en-US" sz="1800" dirty="0" smtClean="0">
                <a:hlinkClick r:id="rId4" action="ppaction://hlinkfile"/>
              </a:rPr>
              <a:t>MJLynch@mjlallc.com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Agenda</a:t>
            </a:r>
            <a:r>
              <a:rPr lang="en-US" sz="1800" b="0" dirty="0"/>
              <a:t>:</a:t>
            </a:r>
            <a:r>
              <a:rPr lang="en-US" sz="1800" dirty="0"/>
              <a:t> </a:t>
            </a:r>
            <a:endParaRPr lang="en-US" sz="1800" dirty="0" smtClean="0"/>
          </a:p>
          <a:p>
            <a:pPr lvl="1"/>
            <a:r>
              <a:rPr lang="en-US" dirty="0" smtClean="0"/>
              <a:t>Create/edit a response to the </a:t>
            </a:r>
            <a:r>
              <a:rPr lang="en-US" dirty="0" smtClean="0">
                <a:hlinkClick r:id="rId5"/>
              </a:rPr>
              <a:t>EU RSPG 5 GHz Consultation. </a:t>
            </a:r>
            <a:endParaRPr lang="en-US" dirty="0"/>
          </a:p>
          <a:p>
            <a:pPr lvl="1"/>
            <a:r>
              <a:rPr lang="en-US" b="0" dirty="0" smtClean="0"/>
              <a:t>Approve </a:t>
            </a:r>
            <a:r>
              <a:rPr lang="en-US" b="0" dirty="0" smtClean="0"/>
              <a:t>the final document </a:t>
            </a:r>
            <a:r>
              <a:rPr lang="en-US" b="0" dirty="0" smtClean="0"/>
              <a:t>for submission to the EC for review and approval to submit to the </a:t>
            </a:r>
            <a:r>
              <a:rPr lang="en-US" dirty="0" smtClean="0"/>
              <a:t>EU RSPG</a:t>
            </a:r>
            <a:r>
              <a:rPr lang="en-US" dirty="0" smtClean="0"/>
              <a:t>,  </a:t>
            </a:r>
            <a:r>
              <a:rPr lang="en-US" dirty="0" smtClean="0"/>
              <a:t>by 10 day EC </a:t>
            </a:r>
            <a:r>
              <a:rPr lang="en-US" dirty="0" smtClean="0"/>
              <a:t>ballot, or 5 day EC review.</a:t>
            </a:r>
            <a:endParaRPr lang="en-US" dirty="0" smtClean="0"/>
          </a:p>
          <a:p>
            <a:pPr lvl="1"/>
            <a:r>
              <a:rPr lang="en-US" dirty="0" smtClean="0"/>
              <a:t>Adjourn </a:t>
            </a:r>
            <a:r>
              <a:rPr lang="en-US" dirty="0" smtClean="0"/>
              <a:t>meeting.</a:t>
            </a:r>
          </a:p>
          <a:p>
            <a:r>
              <a:rPr lang="en-US" sz="1800" dirty="0" smtClean="0"/>
              <a:t>To join the teleconference by computer, see slide 3.</a:t>
            </a:r>
          </a:p>
          <a:p>
            <a:r>
              <a:rPr lang="en-US" sz="1800" dirty="0" smtClean="0"/>
              <a:t>To join the teleconference by phone, see slide 4.</a:t>
            </a:r>
            <a:endParaRPr lang="en-US" sz="18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78647" cy="276999"/>
          </a:xfrm>
        </p:spPr>
        <p:txBody>
          <a:bodyPr/>
          <a:lstStyle/>
          <a:p>
            <a:r>
              <a:rPr lang="en-US" dirty="0" smtClean="0"/>
              <a:t>April 11,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3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Computer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572000"/>
          </a:xfrm>
        </p:spPr>
        <p:txBody>
          <a:bodyPr/>
          <a:lstStyle/>
          <a:p>
            <a:r>
              <a:rPr lang="en-US" sz="1400" dirty="0"/>
              <a:t>Topic: dot18 </a:t>
            </a:r>
            <a:br>
              <a:rPr lang="en-US" sz="1400" dirty="0"/>
            </a:br>
            <a:r>
              <a:rPr lang="en-US" sz="1400" dirty="0"/>
              <a:t>Date: Every 8 day, from Thursday, April 11, 2013 to Friday, April 19, 2013 </a:t>
            </a:r>
            <a:br>
              <a:rPr lang="en-US" sz="1400" dirty="0"/>
            </a:br>
            <a:r>
              <a:rPr lang="en-US" sz="1400" dirty="0"/>
              <a:t>Time: 10:00 am, Pacific Daylight Time (San Francisco, GMT-07:00) </a:t>
            </a:r>
            <a:br>
              <a:rPr lang="en-US" sz="1400" dirty="0"/>
            </a:br>
            <a:r>
              <a:rPr lang="en-US" sz="1400" dirty="0"/>
              <a:t>Meeting Number: 203 554 525 </a:t>
            </a:r>
            <a:br>
              <a:rPr lang="en-US" sz="1400" dirty="0"/>
            </a:br>
            <a:r>
              <a:rPr lang="en-US" sz="1400" dirty="0"/>
              <a:t>Meeting Password: dot18 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------------------------------------------------------- </a:t>
            </a:r>
            <a:br>
              <a:rPr lang="en-US" sz="1400" dirty="0"/>
            </a:br>
            <a:r>
              <a:rPr lang="en-US" sz="1400" dirty="0"/>
              <a:t>To join the online meeting (Now from mobile devices!) </a:t>
            </a:r>
            <a:br>
              <a:rPr lang="en-US" sz="1400" dirty="0"/>
            </a:br>
            <a:r>
              <a:rPr lang="en-US" sz="1400" dirty="0"/>
              <a:t>------------------------------------------------------- </a:t>
            </a:r>
            <a:br>
              <a:rPr lang="en-US" sz="1400" dirty="0"/>
            </a:br>
            <a:r>
              <a:rPr lang="en-US" sz="1400" dirty="0"/>
              <a:t>1. Go to </a:t>
            </a:r>
            <a:r>
              <a:rPr lang="en-US" sz="1400" u="sng" dirty="0">
                <a:hlinkClick r:id="rId3"/>
              </a:rPr>
              <a:t>https://ciscosales.webex.com/ciscosales/j.php?ED=221474887&amp;UID=2008427417&amp;PW=NMDU2YjVhYThj&amp;RT=MiM0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2. Enter your name and email address. </a:t>
            </a:r>
            <a:br>
              <a:rPr lang="en-US" sz="1400" dirty="0"/>
            </a:br>
            <a:r>
              <a:rPr lang="en-US" sz="1400" dirty="0"/>
              <a:t>3. Enter the meeting password: dot18 </a:t>
            </a:r>
            <a:br>
              <a:rPr lang="en-US" sz="1400" dirty="0"/>
            </a:br>
            <a:r>
              <a:rPr lang="en-US" sz="1400" dirty="0"/>
              <a:t>4. Click "Join Now". </a:t>
            </a:r>
            <a:br>
              <a:rPr lang="en-US" sz="1400" dirty="0"/>
            </a:br>
            <a:endParaRPr lang="en-US" sz="1400" dirty="0" smtClean="0"/>
          </a:p>
          <a:p>
            <a:r>
              <a:rPr lang="en-US" sz="1400" dirty="0"/>
              <a:t>To view in other time zones or languages, please click the link: </a:t>
            </a:r>
            <a:br>
              <a:rPr lang="en-US" sz="1400" dirty="0"/>
            </a:br>
            <a:r>
              <a:rPr lang="en-US" sz="1400" u="sng" dirty="0">
                <a:hlinkClick r:id="rId4"/>
              </a:rPr>
              <a:t>https://ciscosales.webex.com/ciscosales/j.php?ED=221474887&amp;UID=2008427417&amp;PW=NMDU2YjVhYThj&amp;ORT=MiM0</a:t>
            </a:r>
            <a:r>
              <a:rPr lang="en-US" sz="1400" dirty="0"/>
              <a:t> </a:t>
            </a:r>
            <a:br>
              <a:rPr lang="en-US" sz="1400" dirty="0"/>
            </a:br>
            <a:endParaRPr lang="en-US" sz="1400" b="0" dirty="0">
              <a:hlinkClick r:id="rId5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78647" cy="276999"/>
          </a:xfrm>
        </p:spPr>
        <p:txBody>
          <a:bodyPr/>
          <a:lstStyle/>
          <a:p>
            <a:r>
              <a:rPr lang="en-US" dirty="0" smtClean="0"/>
              <a:t>April 11,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4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Telephone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01000" cy="4114800"/>
          </a:xfrm>
        </p:spPr>
        <p:txBody>
          <a:bodyPr/>
          <a:lstStyle/>
          <a:p>
            <a:r>
              <a:rPr lang="en-US" sz="1400" dirty="0"/>
              <a:t>The affected toll free numbers are: (866) 432-9903 for the San Jose/Milpitas area and (866) 349-3520 for the RTP area. </a:t>
            </a:r>
            <a:endParaRPr lang="en-US" sz="1400" dirty="0" smtClean="0"/>
          </a:p>
          <a:p>
            <a:r>
              <a:rPr lang="en-US" sz="1400" dirty="0" smtClean="0"/>
              <a:t>Please </a:t>
            </a:r>
            <a:r>
              <a:rPr lang="en-US" sz="1400" dirty="0"/>
              <a:t>dial the local access number for your area from the list below: </a:t>
            </a:r>
            <a:br>
              <a:rPr lang="en-US" sz="1400" dirty="0"/>
            </a:br>
            <a:r>
              <a:rPr lang="en-US" sz="1400" dirty="0"/>
              <a:t>- San Jose/Milpitas (408) area: 525-6800 </a:t>
            </a:r>
            <a:br>
              <a:rPr lang="en-US" sz="1400" dirty="0"/>
            </a:br>
            <a:r>
              <a:rPr lang="en-US" sz="1400" dirty="0"/>
              <a:t>- RTP (919) area: 392-3330 </a:t>
            </a:r>
            <a:br>
              <a:rPr lang="en-US" sz="1400" dirty="0"/>
            </a:br>
            <a:r>
              <a:rPr lang="en-US" sz="1400" dirty="0"/>
              <a:t>------------------------------------------------------- </a:t>
            </a:r>
            <a:br>
              <a:rPr lang="en-US" sz="1400" dirty="0"/>
            </a:br>
            <a:r>
              <a:rPr lang="en-US" sz="1400" dirty="0"/>
              <a:t>To join the teleconference only </a:t>
            </a:r>
            <a:br>
              <a:rPr lang="en-US" sz="1400" dirty="0"/>
            </a:br>
            <a:r>
              <a:rPr lang="en-US" sz="1400" dirty="0"/>
              <a:t>------------------------------------------------------- </a:t>
            </a:r>
            <a:br>
              <a:rPr lang="en-US" sz="1400" dirty="0"/>
            </a:br>
            <a:r>
              <a:rPr lang="en-US" sz="1400" dirty="0"/>
              <a:t>1. Dial into Cisco WebEx (view all Global Access Numbers at </a:t>
            </a:r>
            <a:br>
              <a:rPr lang="en-US" sz="1400" dirty="0"/>
            </a:br>
            <a:r>
              <a:rPr lang="en-US" sz="1400" u="sng" dirty="0">
                <a:hlinkClick r:id="rId3"/>
              </a:rPr>
              <a:t>http://cisco.com/en/US/about/doing_business/conferencing/index.html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2. Follow the prompts to enter the Meeting Number (listed above) or Access Code followed by the # sign. 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San Jose, CA: +1.408.525.6800 RTP: +1.919.392.3330 </a:t>
            </a:r>
            <a:br>
              <a:rPr lang="en-US" sz="1400" dirty="0"/>
            </a:br>
            <a:r>
              <a:rPr lang="en-US" sz="1400" dirty="0" smtClean="0"/>
              <a:t>US/Canada</a:t>
            </a:r>
            <a:r>
              <a:rPr lang="en-US" sz="1400" dirty="0"/>
              <a:t>: +1.866.432.9903 United Kingdom: +44.20.8824.0117 </a:t>
            </a:r>
            <a:br>
              <a:rPr lang="en-US" sz="1400" dirty="0"/>
            </a:br>
            <a:r>
              <a:rPr lang="en-US" sz="1400" dirty="0" smtClean="0"/>
              <a:t>India</a:t>
            </a:r>
            <a:r>
              <a:rPr lang="en-US" sz="1400" dirty="0"/>
              <a:t>: +91.80.4350.1111 Germany: +49.619.6773.9002 </a:t>
            </a:r>
            <a:br>
              <a:rPr lang="en-US" sz="1400" dirty="0"/>
            </a:br>
            <a:r>
              <a:rPr lang="en-US" sz="1400" dirty="0" smtClean="0"/>
              <a:t>Japan</a:t>
            </a:r>
            <a:r>
              <a:rPr lang="en-US" sz="1400" dirty="0"/>
              <a:t>: +81.3.5763.9394 China: +86.10.8515.5666 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endParaRPr lang="en-US" sz="12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78647" cy="276999"/>
          </a:xfrm>
        </p:spPr>
        <p:txBody>
          <a:bodyPr/>
          <a:lstStyle/>
          <a:p>
            <a:r>
              <a:rPr lang="en-US" dirty="0" smtClean="0"/>
              <a:t>April 11,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1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8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9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9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9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802-18-Submission.pot</Template>
  <TotalTime>897</TotalTime>
  <Words>271</Words>
  <Application>Microsoft Office PowerPoint</Application>
  <PresentationFormat>On-screen Show (4:3)</PresentationFormat>
  <Paragraphs>46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802-18-Submission</vt:lpstr>
      <vt:lpstr>Document</vt:lpstr>
      <vt:lpstr>Agenda for 802.18 Teleconference Meeting April 11, 2013</vt:lpstr>
      <vt:lpstr>Meeting Agenda</vt:lpstr>
      <vt:lpstr>Teleconference Information Connect by Computer</vt:lpstr>
      <vt:lpstr>Teleconference Information Connect By Telephone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for 802.18 Teleconference Feb 7 to March 14 2013</dc:title>
  <dc:creator>John H Notor</dc:creator>
  <cp:lastModifiedBy>John Notor</cp:lastModifiedBy>
  <cp:revision>297</cp:revision>
  <cp:lastPrinted>1998-02-10T13:28:06Z</cp:lastPrinted>
  <dcterms:created xsi:type="dcterms:W3CDTF">2012-05-17T22:09:29Z</dcterms:created>
  <dcterms:modified xsi:type="dcterms:W3CDTF">2013-03-26T13:34:30Z</dcterms:modified>
</cp:coreProperties>
</file>