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1" r:id="rId2"/>
    <p:sldId id="266" r:id="rId3"/>
    <p:sldId id="267" r:id="rId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30" autoAdjust="0"/>
    <p:restoredTop sz="94660"/>
  </p:normalViewPr>
  <p:slideViewPr>
    <p:cSldViewPr>
      <p:cViewPr varScale="1">
        <p:scale>
          <a:sx n="118" d="100"/>
          <a:sy n="118" d="100"/>
        </p:scale>
        <p:origin x="100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48654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1292523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2286000" y="6525399"/>
            <a:ext cx="510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/>
              <a:t>16-14-0092-00-Gcon_802-16-treasurers-report_Nov_2014</a:t>
            </a:r>
            <a:endParaRPr lang="en-US" sz="1400" dirty="0" smtClean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28600" y="6525399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6 November 2014</a:t>
            </a:r>
            <a:endParaRPr 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24800" y="640080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042F5-D33E-499D-87AC-FCA2D98CF6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305800" y="64770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3042F5-D33E-499D-87AC-FCA2D98CF6F0}" type="slidenum">
              <a:rPr lang="en-US" sz="1800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8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802.16 Working Group Treasurer’s Report - Session #</a:t>
            </a:r>
            <a:r>
              <a:rPr lang="en-US" sz="1400" b="1" dirty="0" smtClean="0">
                <a:latin typeface="Times" pitchFamily="1" charset="0"/>
              </a:rPr>
              <a:t>94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802.</a:t>
            </a:r>
            <a:r>
              <a:rPr lang="en-US" dirty="0" smtClean="0"/>
              <a:t> </a:t>
            </a:r>
            <a:r>
              <a:rPr lang="en-US" dirty="0" smtClean="0"/>
              <a:t>16-14-0092-00-Gcon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6 Nov 2014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Tim Godfrey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Voice: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EPRI	</a:t>
            </a:r>
            <a:r>
              <a:rPr lang="en-US" dirty="0">
                <a:latin typeface="Times" pitchFamily="1" charset="0"/>
              </a:rPr>
              <a:t>			E-mail:	</a:t>
            </a: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8" charset="0"/>
                <a:cs typeface="Times New Roman" pitchFamily="18" charset="0"/>
              </a:rPr>
              <a:t>Session #</a:t>
            </a:r>
            <a:r>
              <a:rPr lang="en-US" dirty="0" smtClean="0">
                <a:latin typeface="Times" pitchFamily="18" charset="0"/>
                <a:cs typeface="Times New Roman" pitchFamily="18" charset="0"/>
              </a:rPr>
              <a:t>94  </a:t>
            </a:r>
            <a:r>
              <a:rPr lang="en-US" dirty="0" smtClean="0">
                <a:latin typeface="Times" pitchFamily="18" charset="0"/>
                <a:cs typeface="Times New Roman" pitchFamily="18" charset="0"/>
              </a:rPr>
              <a:t>Working Group Treasurer Report </a:t>
            </a:r>
            <a:r>
              <a:rPr lang="en-US" dirty="0" smtClean="0">
                <a:latin typeface="Times" pitchFamily="18" charset="0"/>
                <a:cs typeface="Times New Roman" pitchFamily="18" charset="0"/>
              </a:rPr>
              <a:t>(Nov </a:t>
            </a:r>
            <a:r>
              <a:rPr lang="en-US" dirty="0" smtClean="0">
                <a:latin typeface="Times" pitchFamily="18" charset="0"/>
                <a:cs typeface="Times New Roman" pitchFamily="18" charset="0"/>
              </a:rPr>
              <a:t>2014)</a:t>
            </a: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Notice</a:t>
            </a:r>
            <a:r>
              <a:rPr lang="en-US" dirty="0">
                <a:latin typeface="Times" pitchFamily="1" charset="0"/>
              </a:rPr>
              <a:t>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24400" y="1447800"/>
            <a:ext cx="1709305" cy="5334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2014 Transactions </a:t>
            </a:r>
            <a:r>
              <a:rPr lang="en-US" dirty="0" smtClean="0"/>
              <a:t>January - June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4572000"/>
          </a:xfrm>
        </p:spPr>
        <p:txBody>
          <a:bodyPr/>
          <a:lstStyle/>
          <a:p>
            <a:r>
              <a:rPr lang="en-US" sz="2400" dirty="0" smtClean="0"/>
              <a:t>Closing Balance at end of 2013 			$38,911.57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13397"/>
            <a:ext cx="8534399" cy="754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9062" y="2159145"/>
            <a:ext cx="8641079" cy="737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822099"/>
            <a:ext cx="8757036" cy="764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3509323"/>
            <a:ext cx="8460187" cy="61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" y="4110977"/>
            <a:ext cx="8534399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2401" y="4680731"/>
            <a:ext cx="8534399" cy="586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2014 Transactions </a:t>
            </a:r>
            <a:r>
              <a:rPr lang="en-US" dirty="0" smtClean="0"/>
              <a:t>July - Oct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229600" cy="4572000"/>
          </a:xfrm>
        </p:spPr>
        <p:txBody>
          <a:bodyPr/>
          <a:lstStyle/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No </a:t>
            </a:r>
            <a:r>
              <a:rPr lang="en-US" sz="2400" dirty="0" smtClean="0"/>
              <a:t>account activity other than interest payments</a:t>
            </a:r>
          </a:p>
          <a:p>
            <a:r>
              <a:rPr lang="en-US" sz="2400" dirty="0" smtClean="0"/>
              <a:t>Balance </a:t>
            </a:r>
            <a:r>
              <a:rPr lang="en-US" sz="2400" dirty="0" smtClean="0"/>
              <a:t>as of </a:t>
            </a:r>
            <a:r>
              <a:rPr lang="en-US" sz="2400" dirty="0" smtClean="0"/>
              <a:t>November 2014 </a:t>
            </a:r>
            <a:r>
              <a:rPr lang="en-US" sz="2400" dirty="0" smtClean="0"/>
              <a:t>Plenary: 	$</a:t>
            </a:r>
            <a:r>
              <a:rPr lang="en-US" sz="2400" dirty="0" smtClean="0"/>
              <a:t>38,990.24</a:t>
            </a:r>
            <a:endParaRPr lang="en-US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3396937"/>
            <a:ext cx="8991600" cy="6079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2659747"/>
            <a:ext cx="8991600" cy="6307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1980026"/>
            <a:ext cx="8991600" cy="6151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43000" y="4538246"/>
            <a:ext cx="62087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November 2014 Interest is not posted in account as of November 6, 2014</a:t>
            </a:r>
            <a:endParaRPr lang="en-US" sz="1600" dirty="0"/>
          </a:p>
        </p:txBody>
      </p:sp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" y="1280030"/>
            <a:ext cx="8991600" cy="59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2027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6604</TotalTime>
  <Words>81</Words>
  <Application>Microsoft Office PowerPoint</Application>
  <PresentationFormat>On-screen Show (4:3)</PresentationFormat>
  <Paragraphs>51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ＭＳ Ｐゴシック</vt:lpstr>
      <vt:lpstr>Calibri</vt:lpstr>
      <vt:lpstr>Helvetica</vt:lpstr>
      <vt:lpstr>Times</vt:lpstr>
      <vt:lpstr>Times New Roman</vt:lpstr>
      <vt:lpstr>Template</vt:lpstr>
      <vt:lpstr>PowerPoint Presentation</vt:lpstr>
      <vt:lpstr>2014 Transactions January - June</vt:lpstr>
      <vt:lpstr>2014 Transactions July - Oct</vt:lpstr>
    </vt:vector>
  </TitlesOfParts>
  <Company>NIST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Godfrey, Tim</cp:lastModifiedBy>
  <cp:revision>676</cp:revision>
  <cp:lastPrinted>1998-02-10T13:28:06Z</cp:lastPrinted>
  <dcterms:created xsi:type="dcterms:W3CDTF">2011-12-30T17:06:23Z</dcterms:created>
  <dcterms:modified xsi:type="dcterms:W3CDTF">2014-11-06T17:15:35Z</dcterms:modified>
</cp:coreProperties>
</file>