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12"/>
  </p:notesMasterIdLst>
  <p:sldIdLst>
    <p:sldId id="256" r:id="rId3"/>
    <p:sldId id="289" r:id="rId4"/>
    <p:sldId id="297" r:id="rId5"/>
    <p:sldId id="294" r:id="rId6"/>
    <p:sldId id="293" r:id="rId7"/>
    <p:sldId id="299" r:id="rId8"/>
    <p:sldId id="300" r:id="rId9"/>
    <p:sldId id="295" r:id="rId10"/>
    <p:sldId id="296" r:id="rId11"/>
  </p:sldIdLst>
  <p:sldSz cx="9144000" cy="6858000" type="screen4x3"/>
  <p:notesSz cx="6858000" cy="9144000"/>
  <p:defaultTextStyle>
    <a:defPPr>
      <a:defRPr lang="en-US"/>
    </a:defPPr>
    <a:lvl1pPr algn="l" rtl="0" fontAlgn="base">
      <a:spcBef>
        <a:spcPct val="0"/>
      </a:spcBef>
      <a:spcAft>
        <a:spcPct val="0"/>
      </a:spcAft>
      <a:defRPr kumimoji="1" sz="2400" kern="1200">
        <a:solidFill>
          <a:srgbClr val="000000"/>
        </a:solidFill>
        <a:latin typeface="Times New Roman" pitchFamily="18" charset="0"/>
        <a:ea typeface="ＭＳ Ｐゴシック" charset="-128"/>
        <a:cs typeface="+mn-cs"/>
        <a:sym typeface="Times New Roman" pitchFamily="18" charset="0"/>
      </a:defRPr>
    </a:lvl1pPr>
    <a:lvl2pPr marL="457200" algn="l" rtl="0" fontAlgn="base">
      <a:spcBef>
        <a:spcPct val="0"/>
      </a:spcBef>
      <a:spcAft>
        <a:spcPct val="0"/>
      </a:spcAft>
      <a:defRPr kumimoji="1" sz="2400" kern="1200">
        <a:solidFill>
          <a:srgbClr val="000000"/>
        </a:solidFill>
        <a:latin typeface="Times New Roman" pitchFamily="18" charset="0"/>
        <a:ea typeface="ＭＳ Ｐゴシック" charset="-128"/>
        <a:cs typeface="+mn-cs"/>
        <a:sym typeface="Times New Roman" pitchFamily="18" charset="0"/>
      </a:defRPr>
    </a:lvl2pPr>
    <a:lvl3pPr marL="914400" algn="l" rtl="0" fontAlgn="base">
      <a:spcBef>
        <a:spcPct val="0"/>
      </a:spcBef>
      <a:spcAft>
        <a:spcPct val="0"/>
      </a:spcAft>
      <a:defRPr kumimoji="1" sz="2400" kern="1200">
        <a:solidFill>
          <a:srgbClr val="000000"/>
        </a:solidFill>
        <a:latin typeface="Times New Roman" pitchFamily="18" charset="0"/>
        <a:ea typeface="ＭＳ Ｐゴシック" charset="-128"/>
        <a:cs typeface="+mn-cs"/>
        <a:sym typeface="Times New Roman" pitchFamily="18" charset="0"/>
      </a:defRPr>
    </a:lvl3pPr>
    <a:lvl4pPr marL="1371600" algn="l" rtl="0" fontAlgn="base">
      <a:spcBef>
        <a:spcPct val="0"/>
      </a:spcBef>
      <a:spcAft>
        <a:spcPct val="0"/>
      </a:spcAft>
      <a:defRPr kumimoji="1" sz="2400" kern="1200">
        <a:solidFill>
          <a:srgbClr val="000000"/>
        </a:solidFill>
        <a:latin typeface="Times New Roman" pitchFamily="18" charset="0"/>
        <a:ea typeface="ＭＳ Ｐゴシック" charset="-128"/>
        <a:cs typeface="+mn-cs"/>
        <a:sym typeface="Times New Roman" pitchFamily="18" charset="0"/>
      </a:defRPr>
    </a:lvl4pPr>
    <a:lvl5pPr marL="1828800" algn="l" rtl="0" fontAlgn="base">
      <a:spcBef>
        <a:spcPct val="0"/>
      </a:spcBef>
      <a:spcAft>
        <a:spcPct val="0"/>
      </a:spcAft>
      <a:defRPr kumimoji="1" sz="2400" kern="1200">
        <a:solidFill>
          <a:srgbClr val="000000"/>
        </a:solidFill>
        <a:latin typeface="Times New Roman" pitchFamily="18" charset="0"/>
        <a:ea typeface="ＭＳ Ｐゴシック" charset="-128"/>
        <a:cs typeface="+mn-cs"/>
        <a:sym typeface="Times New Roman" pitchFamily="18" charset="0"/>
      </a:defRPr>
    </a:lvl5pPr>
    <a:lvl6pPr marL="2286000" algn="l" defTabSz="914400" rtl="0" eaLnBrk="1" latinLnBrk="0" hangingPunct="1">
      <a:defRPr kumimoji="1" sz="2400" kern="1200">
        <a:solidFill>
          <a:srgbClr val="000000"/>
        </a:solidFill>
        <a:latin typeface="Times New Roman" pitchFamily="18" charset="0"/>
        <a:ea typeface="ＭＳ Ｐゴシック" charset="-128"/>
        <a:cs typeface="+mn-cs"/>
        <a:sym typeface="Times New Roman" pitchFamily="18" charset="0"/>
      </a:defRPr>
    </a:lvl6pPr>
    <a:lvl7pPr marL="2743200" algn="l" defTabSz="914400" rtl="0" eaLnBrk="1" latinLnBrk="0" hangingPunct="1">
      <a:defRPr kumimoji="1" sz="2400" kern="1200">
        <a:solidFill>
          <a:srgbClr val="000000"/>
        </a:solidFill>
        <a:latin typeface="Times New Roman" pitchFamily="18" charset="0"/>
        <a:ea typeface="ＭＳ Ｐゴシック" charset="-128"/>
        <a:cs typeface="+mn-cs"/>
        <a:sym typeface="Times New Roman" pitchFamily="18" charset="0"/>
      </a:defRPr>
    </a:lvl7pPr>
    <a:lvl8pPr marL="3200400" algn="l" defTabSz="914400" rtl="0" eaLnBrk="1" latinLnBrk="0" hangingPunct="1">
      <a:defRPr kumimoji="1" sz="2400" kern="1200">
        <a:solidFill>
          <a:srgbClr val="000000"/>
        </a:solidFill>
        <a:latin typeface="Times New Roman" pitchFamily="18" charset="0"/>
        <a:ea typeface="ＭＳ Ｐゴシック" charset="-128"/>
        <a:cs typeface="+mn-cs"/>
        <a:sym typeface="Times New Roman" pitchFamily="18" charset="0"/>
      </a:defRPr>
    </a:lvl8pPr>
    <a:lvl9pPr marL="3657600" algn="l" defTabSz="914400" rtl="0" eaLnBrk="1" latinLnBrk="0" hangingPunct="1">
      <a:defRPr kumimoji="1" sz="2400" kern="1200">
        <a:solidFill>
          <a:srgbClr val="000000"/>
        </a:solidFill>
        <a:latin typeface="Times New Roman" pitchFamily="18" charset="0"/>
        <a:ea typeface="ＭＳ Ｐゴシック" charset="-128"/>
        <a:cs typeface="+mn-cs"/>
        <a:sym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B2B2B2"/>
    <a:srgbClr val="FF33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98" autoAdjust="0"/>
    <p:restoredTop sz="98826" autoAdjust="0"/>
  </p:normalViewPr>
  <p:slideViewPr>
    <p:cSldViewPr>
      <p:cViewPr varScale="1">
        <p:scale>
          <a:sx n="72" d="100"/>
          <a:sy n="72" d="100"/>
        </p:scale>
        <p:origin x="-97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kumimoji="0" sz="1200">
                <a:ea typeface="+mn-ea"/>
              </a:defRPr>
            </a:lvl1pPr>
          </a:lstStyle>
          <a:p>
            <a:pPr>
              <a:defRPr/>
            </a:pPr>
            <a:endParaRPr lang="ja-JP" altLang="ja-JP"/>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kumimoji="0" sz="1200">
                <a:ea typeface="+mn-ea"/>
              </a:defRPr>
            </a:lvl1pPr>
          </a:lstStyle>
          <a:p>
            <a:pPr>
              <a:defRPr/>
            </a:pPr>
            <a:fld id="{392147EF-37A6-4397-9118-AE7A3BD0AE4D}" type="datetimeFigureOut">
              <a:rPr lang="en-US" altLang="ja-JP"/>
              <a:pPr>
                <a:defRPr/>
              </a:pPr>
              <a:t>7/19/2012</a:t>
            </a:fld>
            <a:endParaRPr lang="en-US" altLang="ja-JP"/>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kumimoji="0" sz="1200">
                <a:ea typeface="+mn-ea"/>
              </a:defRPr>
            </a:lvl1pPr>
          </a:lstStyle>
          <a:p>
            <a:pPr>
              <a:defRPr/>
            </a:pPr>
            <a:endParaRPr lang="ja-JP" altLang="ja-JP"/>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kumimoji="0" sz="1200">
                <a:ea typeface="+mn-ea"/>
              </a:defRPr>
            </a:lvl1pPr>
          </a:lstStyle>
          <a:p>
            <a:pPr>
              <a:defRPr/>
            </a:pPr>
            <a:fld id="{D8B98581-CD94-4739-836B-7E77FC997782}"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ja-JP" smtClean="0"/>
          </a:p>
        </p:txBody>
      </p:sp>
      <p:sp>
        <p:nvSpPr>
          <p:cNvPr id="20484" name="Slide Number Placeholder 3"/>
          <p:cNvSpPr>
            <a:spLocks noGrp="1"/>
          </p:cNvSpPr>
          <p:nvPr>
            <p:ph type="sldNum" sz="quarter" idx="5"/>
          </p:nvPr>
        </p:nvSpPr>
        <p:spPr bwMode="auto">
          <a:ln>
            <a:miter lim="800000"/>
            <a:headEnd/>
            <a:tailEnd/>
          </a:ln>
        </p:spPr>
        <p:txBody>
          <a:bodyPr/>
          <a:lstStyle/>
          <a:p>
            <a:pPr>
              <a:defRPr/>
            </a:pPr>
            <a:fld id="{C80D39D7-2146-4505-BC0A-50CAC8E8EEA0}" type="slidenum">
              <a:rPr lang="en-US" altLang="ja-JP"/>
              <a:pPr>
                <a:defRPr/>
              </a:pPr>
              <a:t>2</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テキスト ボックス 3"/>
          <p:cNvSpPr txBox="1"/>
          <p:nvPr userDrawn="1"/>
        </p:nvSpPr>
        <p:spPr>
          <a:xfrm>
            <a:off x="4191000" y="6519863"/>
            <a:ext cx="673100" cy="338137"/>
          </a:xfrm>
          <a:prstGeom prst="rect">
            <a:avLst/>
          </a:prstGeom>
          <a:noFill/>
        </p:spPr>
        <p:txBody>
          <a:bodyPr>
            <a:spAutoFit/>
          </a:bodyPr>
          <a:lstStyle/>
          <a:p>
            <a:pPr algn="ctr">
              <a:defRPr/>
            </a:pPr>
            <a:fld id="{B93C433A-7479-47FF-8BD0-A55376AB3394}" type="slidenum">
              <a:rPr lang="ja-JP" altLang="en-US" sz="1600">
                <a:solidFill>
                  <a:schemeClr val="tx1"/>
                </a:solidFill>
                <a:latin typeface="Trebuchet MS" pitchFamily="34" charset="0"/>
                <a:ea typeface="ＭＳ Ｐゴシック" pitchFamily="50" charset="-128"/>
                <a:sym typeface="Times" pitchFamily="18" charset="0"/>
              </a:rPr>
              <a:pPr algn="ctr">
                <a:defRPr/>
              </a:pPr>
              <a:t>&lt;#&gt;</a:t>
            </a:fld>
            <a:endParaRPr lang="ja-JP" altLang="en-US" sz="1600" dirty="0">
              <a:solidFill>
                <a:schemeClr val="tx1"/>
              </a:solidFill>
              <a:latin typeface="Trebuchet MS" pitchFamily="34" charset="0"/>
              <a:ea typeface="ＭＳ Ｐゴシック" pitchFamily="50" charset="-128"/>
              <a:sym typeface="Times" pitchFamily="18" charset="0"/>
            </a:endParaRPr>
          </a:p>
        </p:txBody>
      </p:sp>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テキスト ボックス 3"/>
          <p:cNvSpPr txBox="1"/>
          <p:nvPr userDrawn="1"/>
        </p:nvSpPr>
        <p:spPr>
          <a:xfrm>
            <a:off x="4191000" y="6519863"/>
            <a:ext cx="673100" cy="338137"/>
          </a:xfrm>
          <a:prstGeom prst="rect">
            <a:avLst/>
          </a:prstGeom>
          <a:noFill/>
        </p:spPr>
        <p:txBody>
          <a:bodyPr>
            <a:spAutoFit/>
          </a:bodyPr>
          <a:lstStyle/>
          <a:p>
            <a:pPr algn="ctr">
              <a:defRPr/>
            </a:pPr>
            <a:fld id="{70A30DE1-4175-4F0C-9527-ECFA2284C453}" type="slidenum">
              <a:rPr lang="ja-JP" altLang="en-US" sz="1600">
                <a:solidFill>
                  <a:schemeClr val="tx1"/>
                </a:solidFill>
                <a:latin typeface="Trebuchet MS" pitchFamily="34" charset="0"/>
                <a:ea typeface="ＭＳ Ｐゴシック" pitchFamily="50" charset="-128"/>
                <a:sym typeface="Times" pitchFamily="18" charset="0"/>
              </a:rPr>
              <a:pPr algn="ctr">
                <a:defRPr/>
              </a:pPr>
              <a:t>&lt;#&gt;</a:t>
            </a:fld>
            <a:endParaRPr lang="ja-JP" altLang="en-US" sz="1600" dirty="0">
              <a:solidFill>
                <a:schemeClr val="tx1"/>
              </a:solidFill>
              <a:latin typeface="Trebuchet MS" pitchFamily="34" charset="0"/>
              <a:ea typeface="ＭＳ Ｐゴシック" pitchFamily="50" charset="-128"/>
              <a:sym typeface="Times" pitchFamily="18" charset="0"/>
            </a:endParaRPr>
          </a:p>
        </p:txBody>
      </p:sp>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テキスト ボックス 3"/>
          <p:cNvSpPr txBox="1"/>
          <p:nvPr userDrawn="1"/>
        </p:nvSpPr>
        <p:spPr>
          <a:xfrm>
            <a:off x="4191000" y="6519863"/>
            <a:ext cx="673100" cy="338137"/>
          </a:xfrm>
          <a:prstGeom prst="rect">
            <a:avLst/>
          </a:prstGeom>
          <a:noFill/>
        </p:spPr>
        <p:txBody>
          <a:bodyPr>
            <a:spAutoFit/>
          </a:bodyPr>
          <a:lstStyle/>
          <a:p>
            <a:pPr algn="ctr">
              <a:defRPr/>
            </a:pPr>
            <a:fld id="{72C0E2A0-B520-4CDF-B598-A7BB7EBCEC53}" type="slidenum">
              <a:rPr lang="ja-JP" altLang="en-US" sz="1600">
                <a:solidFill>
                  <a:schemeClr val="tx1"/>
                </a:solidFill>
                <a:latin typeface="Trebuchet MS" pitchFamily="34" charset="0"/>
                <a:ea typeface="ＭＳ Ｐゴシック" pitchFamily="50" charset="-128"/>
                <a:sym typeface="Times" pitchFamily="18" charset="0"/>
              </a:rPr>
              <a:pPr algn="ctr">
                <a:defRPr/>
              </a:pPr>
              <a:t>&lt;#&gt;</a:t>
            </a:fld>
            <a:endParaRPr lang="ja-JP" altLang="en-US" sz="1600" dirty="0">
              <a:solidFill>
                <a:schemeClr val="tx1"/>
              </a:solidFill>
              <a:latin typeface="Trebuchet MS" pitchFamily="34" charset="0"/>
              <a:ea typeface="ＭＳ Ｐゴシック" pitchFamily="50" charset="-128"/>
              <a:sym typeface="Times" pitchFamily="18" charset="0"/>
            </a:endParaRPr>
          </a:p>
        </p:txBody>
      </p:sp>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テキスト ボックス 3"/>
          <p:cNvSpPr txBox="1"/>
          <p:nvPr userDrawn="1"/>
        </p:nvSpPr>
        <p:spPr>
          <a:xfrm>
            <a:off x="4191000" y="6519863"/>
            <a:ext cx="673100" cy="338137"/>
          </a:xfrm>
          <a:prstGeom prst="rect">
            <a:avLst/>
          </a:prstGeom>
          <a:noFill/>
        </p:spPr>
        <p:txBody>
          <a:bodyPr>
            <a:spAutoFit/>
          </a:bodyPr>
          <a:lstStyle/>
          <a:p>
            <a:pPr algn="ctr">
              <a:defRPr/>
            </a:pPr>
            <a:fld id="{363B092B-7C57-43E7-A0C0-85113CD41476}" type="slidenum">
              <a:rPr lang="ja-JP" altLang="en-US" sz="1600">
                <a:solidFill>
                  <a:schemeClr val="tx1"/>
                </a:solidFill>
                <a:latin typeface="Trebuchet MS" pitchFamily="34" charset="0"/>
                <a:ea typeface="ＭＳ Ｐゴシック" pitchFamily="50" charset="-128"/>
                <a:sym typeface="Times" pitchFamily="18" charset="0"/>
              </a:rPr>
              <a:pPr algn="ctr">
                <a:defRPr/>
              </a:pPr>
              <a:t>&lt;#&gt;</a:t>
            </a:fld>
            <a:endParaRPr lang="ja-JP" altLang="en-US" sz="1600" dirty="0">
              <a:solidFill>
                <a:schemeClr val="tx1"/>
              </a:solidFill>
              <a:latin typeface="Trebuchet MS" pitchFamily="34" charset="0"/>
              <a:ea typeface="ＭＳ Ｐゴシック" pitchFamily="50" charset="-128"/>
              <a:sym typeface="Times" pitchFamily="18" charset="0"/>
            </a:endParaRPr>
          </a:p>
        </p:txBody>
      </p:sp>
      <p:sp>
        <p:nvSpPr>
          <p:cNvPr id="2" name="Title 1"/>
          <p:cNvSpPr>
            <a:spLocks noGrp="1"/>
          </p:cNvSpPr>
          <p:nvPr>
            <p:ph type="title"/>
          </p:nvPr>
        </p:nvSpPr>
        <p:spPr>
          <a:xfrm>
            <a:off x="457200" y="274638"/>
            <a:ext cx="8229600" cy="1143000"/>
          </a:xfrm>
          <a:prstGeom prst="rect">
            <a:avLst/>
          </a:prstGeom>
        </p:spPr>
        <p:txBody>
          <a:bodyPr/>
          <a:lstStyle>
            <a:lvl1pPr>
              <a:defRPr sz="3600" b="1">
                <a:latin typeface="Trebuchet MS" pitchFamily="34" charset="0"/>
              </a:defRPr>
            </a:lvl1p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lvl1pPr>
              <a:defRPr>
                <a:latin typeface="Trebuchet MS" pitchFamily="34" charset="0"/>
              </a:defRPr>
            </a:lvl1pPr>
            <a:lvl2pPr>
              <a:defRPr>
                <a:latin typeface="Trebuchet MS" pitchFamily="34" charset="0"/>
              </a:defRPr>
            </a:lvl2pPr>
            <a:lvl3pPr>
              <a:defRPr>
                <a:latin typeface="Trebuchet MS" pitchFamily="34" charset="0"/>
              </a:defRPr>
            </a:lvl3pPr>
            <a:lvl4pPr>
              <a:defRPr>
                <a:latin typeface="Trebuchet MS" pitchFamily="34" charset="0"/>
              </a:defRPr>
            </a:lvl4pPr>
            <a:lvl5pPr>
              <a:defRPr>
                <a:latin typeface="Trebuchet M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Times" charset="0"/>
            </a:endParaRP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a:prstGeom prst="rect">
            <a:avLst/>
          </a:prstGeom>
        </p:spPr>
        <p:txBody>
          <a:bodyPr/>
          <a:lstStyle/>
          <a:p>
            <a:pPr lvl="0"/>
            <a:endParaRPr lang="en-US" noProof="0" smtClean="0">
              <a:sym typeface="Times" charset="0"/>
            </a:endParaRP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テキスト ボックス 3"/>
          <p:cNvSpPr txBox="1"/>
          <p:nvPr userDrawn="1"/>
        </p:nvSpPr>
        <p:spPr>
          <a:xfrm>
            <a:off x="4191000" y="6519863"/>
            <a:ext cx="673100" cy="338137"/>
          </a:xfrm>
          <a:prstGeom prst="rect">
            <a:avLst/>
          </a:prstGeom>
          <a:noFill/>
        </p:spPr>
        <p:txBody>
          <a:bodyPr>
            <a:spAutoFit/>
          </a:bodyPr>
          <a:lstStyle/>
          <a:p>
            <a:pPr algn="ctr">
              <a:defRPr/>
            </a:pPr>
            <a:fld id="{D86BAAC4-C5FB-4D06-B436-E0F40E227914}" type="slidenum">
              <a:rPr lang="ja-JP" altLang="en-US" sz="1600">
                <a:solidFill>
                  <a:schemeClr val="tx1"/>
                </a:solidFill>
                <a:latin typeface="Trebuchet MS" pitchFamily="34" charset="0"/>
                <a:ea typeface="ＭＳ Ｐゴシック" pitchFamily="50" charset="-128"/>
                <a:sym typeface="Times" pitchFamily="18" charset="0"/>
              </a:rPr>
              <a:pPr algn="ctr">
                <a:defRPr/>
              </a:pPr>
              <a:t>&lt;#&gt;</a:t>
            </a:fld>
            <a:endParaRPr lang="ja-JP" altLang="en-US" sz="1600" dirty="0">
              <a:solidFill>
                <a:schemeClr val="tx1"/>
              </a:solidFill>
              <a:latin typeface="Trebuchet MS" pitchFamily="34" charset="0"/>
              <a:ea typeface="ＭＳ Ｐゴシック" pitchFamily="50" charset="-128"/>
              <a:sym typeface="Times" pitchFamily="18" charset="0"/>
            </a:endParaRPr>
          </a:p>
        </p:txBody>
      </p:sp>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テキスト ボックス 4"/>
          <p:cNvSpPr txBox="1"/>
          <p:nvPr userDrawn="1"/>
        </p:nvSpPr>
        <p:spPr>
          <a:xfrm>
            <a:off x="4191000" y="6519863"/>
            <a:ext cx="673100" cy="338137"/>
          </a:xfrm>
          <a:prstGeom prst="rect">
            <a:avLst/>
          </a:prstGeom>
          <a:noFill/>
        </p:spPr>
        <p:txBody>
          <a:bodyPr>
            <a:spAutoFit/>
          </a:bodyPr>
          <a:lstStyle/>
          <a:p>
            <a:pPr algn="ctr">
              <a:defRPr/>
            </a:pPr>
            <a:fld id="{99CC0468-58C0-4300-98A2-FEEFECDB1545}" type="slidenum">
              <a:rPr lang="ja-JP" altLang="en-US" sz="1600">
                <a:solidFill>
                  <a:schemeClr val="tx1"/>
                </a:solidFill>
                <a:latin typeface="Trebuchet MS" pitchFamily="34" charset="0"/>
                <a:ea typeface="ＭＳ Ｐゴシック" pitchFamily="50" charset="-128"/>
                <a:sym typeface="Times" pitchFamily="18" charset="0"/>
              </a:rPr>
              <a:pPr algn="ctr">
                <a:defRPr/>
              </a:pPr>
              <a:t>&lt;#&gt;</a:t>
            </a:fld>
            <a:endParaRPr lang="ja-JP" altLang="en-US" sz="1600" dirty="0">
              <a:solidFill>
                <a:schemeClr val="tx1"/>
              </a:solidFill>
              <a:latin typeface="Trebuchet MS" pitchFamily="34" charset="0"/>
              <a:ea typeface="ＭＳ Ｐゴシック" pitchFamily="50" charset="-128"/>
              <a:sym typeface="Times" pitchFamily="18" charset="0"/>
            </a:endParaRPr>
          </a:p>
        </p:txBody>
      </p:sp>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テキスト ボックス 6"/>
          <p:cNvSpPr txBox="1"/>
          <p:nvPr userDrawn="1"/>
        </p:nvSpPr>
        <p:spPr>
          <a:xfrm>
            <a:off x="4191000" y="6519863"/>
            <a:ext cx="673100" cy="338137"/>
          </a:xfrm>
          <a:prstGeom prst="rect">
            <a:avLst/>
          </a:prstGeom>
          <a:noFill/>
        </p:spPr>
        <p:txBody>
          <a:bodyPr>
            <a:spAutoFit/>
          </a:bodyPr>
          <a:lstStyle/>
          <a:p>
            <a:pPr algn="ctr">
              <a:defRPr/>
            </a:pPr>
            <a:fld id="{1D9E20BC-9D23-4927-82D9-7F2674AC26F4}" type="slidenum">
              <a:rPr lang="ja-JP" altLang="en-US" sz="1600">
                <a:solidFill>
                  <a:schemeClr val="tx1"/>
                </a:solidFill>
                <a:latin typeface="Trebuchet MS" pitchFamily="34" charset="0"/>
                <a:ea typeface="ＭＳ Ｐゴシック" pitchFamily="50" charset="-128"/>
                <a:sym typeface="Times" pitchFamily="18" charset="0"/>
              </a:rPr>
              <a:pPr algn="ctr">
                <a:defRPr/>
              </a:pPr>
              <a:t>&lt;#&gt;</a:t>
            </a:fld>
            <a:endParaRPr lang="ja-JP" altLang="en-US" sz="1600" dirty="0">
              <a:solidFill>
                <a:schemeClr val="tx1"/>
              </a:solidFill>
              <a:latin typeface="Trebuchet MS" pitchFamily="34" charset="0"/>
              <a:ea typeface="ＭＳ Ｐゴシック" pitchFamily="50" charset="-128"/>
              <a:sym typeface="Times" pitchFamily="18" charset="0"/>
            </a:endParaRPr>
          </a:p>
        </p:txBody>
      </p:sp>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テキスト ボックス 2"/>
          <p:cNvSpPr txBox="1"/>
          <p:nvPr userDrawn="1"/>
        </p:nvSpPr>
        <p:spPr>
          <a:xfrm>
            <a:off x="4191000" y="6519863"/>
            <a:ext cx="673100" cy="338137"/>
          </a:xfrm>
          <a:prstGeom prst="rect">
            <a:avLst/>
          </a:prstGeom>
          <a:noFill/>
        </p:spPr>
        <p:txBody>
          <a:bodyPr>
            <a:spAutoFit/>
          </a:bodyPr>
          <a:lstStyle/>
          <a:p>
            <a:pPr algn="ctr">
              <a:defRPr/>
            </a:pPr>
            <a:fld id="{A153926E-02A8-4F48-8288-0EE40B768D28}" type="slidenum">
              <a:rPr lang="ja-JP" altLang="en-US" sz="1600">
                <a:solidFill>
                  <a:schemeClr val="tx1"/>
                </a:solidFill>
                <a:latin typeface="Trebuchet MS" pitchFamily="34" charset="0"/>
                <a:ea typeface="ＭＳ Ｐゴシック" pitchFamily="50" charset="-128"/>
                <a:sym typeface="Times" pitchFamily="18" charset="0"/>
              </a:rPr>
              <a:pPr algn="ctr">
                <a:defRPr/>
              </a:pPr>
              <a:t>&lt;#&gt;</a:t>
            </a:fld>
            <a:endParaRPr lang="ja-JP" altLang="en-US" sz="1600" dirty="0">
              <a:solidFill>
                <a:schemeClr val="tx1"/>
              </a:solidFill>
              <a:latin typeface="Trebuchet MS" pitchFamily="34" charset="0"/>
              <a:ea typeface="ＭＳ Ｐゴシック" pitchFamily="50" charset="-128"/>
              <a:sym typeface="Times" pitchFamily="18" charset="0"/>
            </a:endParaRPr>
          </a:p>
        </p:txBody>
      </p:sp>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テキスト ボックス 1"/>
          <p:cNvSpPr txBox="1"/>
          <p:nvPr userDrawn="1"/>
        </p:nvSpPr>
        <p:spPr>
          <a:xfrm>
            <a:off x="4191000" y="6519863"/>
            <a:ext cx="673100" cy="338137"/>
          </a:xfrm>
          <a:prstGeom prst="rect">
            <a:avLst/>
          </a:prstGeom>
          <a:noFill/>
        </p:spPr>
        <p:txBody>
          <a:bodyPr>
            <a:spAutoFit/>
          </a:bodyPr>
          <a:lstStyle/>
          <a:p>
            <a:pPr algn="ctr">
              <a:defRPr/>
            </a:pPr>
            <a:fld id="{934F2DC5-CBCB-46CE-9979-B03334FBAC23}" type="slidenum">
              <a:rPr lang="ja-JP" altLang="en-US" sz="1600">
                <a:solidFill>
                  <a:schemeClr val="tx1"/>
                </a:solidFill>
                <a:latin typeface="Trebuchet MS" pitchFamily="34" charset="0"/>
                <a:ea typeface="ＭＳ Ｐゴシック" pitchFamily="50" charset="-128"/>
                <a:sym typeface="Times" pitchFamily="18" charset="0"/>
              </a:rPr>
              <a:pPr algn="ctr">
                <a:defRPr/>
              </a:pPr>
              <a:t>&lt;#&gt;</a:t>
            </a:fld>
            <a:endParaRPr lang="ja-JP" altLang="en-US" sz="1600" dirty="0">
              <a:solidFill>
                <a:schemeClr val="tx1"/>
              </a:solidFill>
              <a:latin typeface="Trebuchet MS" pitchFamily="34" charset="0"/>
              <a:ea typeface="ＭＳ Ｐゴシック" pitchFamily="50" charset="-128"/>
              <a:sym typeface="Times" pitchFamily="18" charset="0"/>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テキスト ボックス 4"/>
          <p:cNvSpPr txBox="1"/>
          <p:nvPr userDrawn="1"/>
        </p:nvSpPr>
        <p:spPr>
          <a:xfrm>
            <a:off x="4191000" y="6519863"/>
            <a:ext cx="673100" cy="338137"/>
          </a:xfrm>
          <a:prstGeom prst="rect">
            <a:avLst/>
          </a:prstGeom>
          <a:noFill/>
        </p:spPr>
        <p:txBody>
          <a:bodyPr>
            <a:spAutoFit/>
          </a:bodyPr>
          <a:lstStyle/>
          <a:p>
            <a:pPr algn="ctr">
              <a:defRPr/>
            </a:pPr>
            <a:fld id="{1A18E067-3F2A-4FF3-98E8-2FC9B5279ACB}" type="slidenum">
              <a:rPr lang="ja-JP" altLang="en-US" sz="1600">
                <a:solidFill>
                  <a:schemeClr val="tx1"/>
                </a:solidFill>
                <a:latin typeface="Trebuchet MS" pitchFamily="34" charset="0"/>
                <a:ea typeface="ＭＳ Ｐゴシック" pitchFamily="50" charset="-128"/>
                <a:sym typeface="Times" pitchFamily="18" charset="0"/>
              </a:rPr>
              <a:pPr algn="ctr">
                <a:defRPr/>
              </a:pPr>
              <a:t>&lt;#&gt;</a:t>
            </a:fld>
            <a:endParaRPr lang="ja-JP" altLang="en-US" sz="1600" dirty="0">
              <a:solidFill>
                <a:schemeClr val="tx1"/>
              </a:solidFill>
              <a:latin typeface="Trebuchet MS" pitchFamily="34" charset="0"/>
              <a:ea typeface="ＭＳ Ｐゴシック" pitchFamily="50" charset="-128"/>
              <a:sym typeface="Times" pitchFamily="18" charset="0"/>
            </a:endParaRPr>
          </a:p>
        </p:txBody>
      </p:sp>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テキスト ボックス 4"/>
          <p:cNvSpPr txBox="1"/>
          <p:nvPr userDrawn="1"/>
        </p:nvSpPr>
        <p:spPr>
          <a:xfrm>
            <a:off x="4191000" y="6519863"/>
            <a:ext cx="673100" cy="338137"/>
          </a:xfrm>
          <a:prstGeom prst="rect">
            <a:avLst/>
          </a:prstGeom>
          <a:noFill/>
        </p:spPr>
        <p:txBody>
          <a:bodyPr>
            <a:spAutoFit/>
          </a:bodyPr>
          <a:lstStyle/>
          <a:p>
            <a:pPr algn="ctr">
              <a:defRPr/>
            </a:pPr>
            <a:fld id="{97F2D055-B4C4-43DF-B2D3-6AD6467543D6}" type="slidenum">
              <a:rPr lang="ja-JP" altLang="en-US" sz="1600">
                <a:solidFill>
                  <a:schemeClr val="tx1"/>
                </a:solidFill>
                <a:latin typeface="Trebuchet MS" pitchFamily="34" charset="0"/>
                <a:ea typeface="ＭＳ Ｐゴシック" pitchFamily="50" charset="-128"/>
                <a:sym typeface="Times" pitchFamily="18" charset="0"/>
              </a:rPr>
              <a:pPr algn="ctr">
                <a:defRPr/>
              </a:pPr>
              <a:t>&lt;#&gt;</a:t>
            </a:fld>
            <a:endParaRPr lang="ja-JP" altLang="en-US" sz="1600" dirty="0">
              <a:solidFill>
                <a:schemeClr val="tx1"/>
              </a:solidFill>
              <a:latin typeface="Trebuchet MS" pitchFamily="34" charset="0"/>
              <a:ea typeface="ＭＳ Ｐゴシック" pitchFamily="50" charset="-128"/>
              <a:sym typeface="Times" pitchFamily="18" charset="0"/>
            </a:endParaRPr>
          </a:p>
        </p:txBody>
      </p:sp>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Times" charset="0"/>
            </a:endParaRP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テキスト ボックス 1"/>
          <p:cNvSpPr txBox="1"/>
          <p:nvPr userDrawn="1"/>
        </p:nvSpPr>
        <p:spPr>
          <a:xfrm>
            <a:off x="4191000" y="6519863"/>
            <a:ext cx="673100" cy="338137"/>
          </a:xfrm>
          <a:prstGeom prst="rect">
            <a:avLst/>
          </a:prstGeom>
          <a:noFill/>
        </p:spPr>
        <p:txBody>
          <a:bodyPr>
            <a:spAutoFit/>
          </a:bodyPr>
          <a:lstStyle/>
          <a:p>
            <a:pPr algn="ctr">
              <a:defRPr/>
            </a:pPr>
            <a:fld id="{05885C0B-E69F-47A1-B720-28E50568C59A}" type="slidenum">
              <a:rPr lang="ja-JP" altLang="en-US" sz="1600">
                <a:solidFill>
                  <a:schemeClr val="tx1"/>
                </a:solidFill>
                <a:latin typeface="Trebuchet MS" pitchFamily="34" charset="0"/>
                <a:ea typeface="ＭＳ Ｐゴシック" pitchFamily="50" charset="-128"/>
                <a:sym typeface="Times" pitchFamily="18" charset="0"/>
              </a:rPr>
              <a:pPr algn="ctr">
                <a:defRPr/>
              </a:pPr>
              <a:t>&lt;#&gt;</a:t>
            </a:fld>
            <a:endParaRPr lang="ja-JP" altLang="en-US" sz="1600" dirty="0">
              <a:solidFill>
                <a:schemeClr val="tx1"/>
              </a:solidFill>
              <a:latin typeface="Trebuchet MS" pitchFamily="34" charset="0"/>
              <a:ea typeface="ＭＳ Ｐゴシック" pitchFamily="50" charset="-128"/>
              <a:sym typeface="Times" pitchFamily="18" charset="0"/>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hf hdr="0" ftr="0" dt="0"/>
  <p:txStyles>
    <p:titleStyle>
      <a:lvl1pPr marL="39688" indent="-39688" algn="ctr" rtl="0" eaLnBrk="0" fontAlgn="base" hangingPunct="0">
        <a:spcBef>
          <a:spcPct val="0"/>
        </a:spcBef>
        <a:spcAft>
          <a:spcPct val="0"/>
        </a:spcAft>
        <a:defRPr sz="3200">
          <a:solidFill>
            <a:schemeClr val="tx1"/>
          </a:solidFill>
          <a:latin typeface="+mj-lt"/>
          <a:ea typeface="+mj-ea"/>
          <a:cs typeface="+mj-cs"/>
          <a:sym typeface="Times" pitchFamily="18" charset="0"/>
        </a:defRPr>
      </a:lvl1pPr>
      <a:lvl2pPr marL="39688" indent="-39688" algn="ctr" rtl="0" eaLnBrk="0" fontAlgn="base" hangingPunct="0">
        <a:spcBef>
          <a:spcPct val="0"/>
        </a:spcBef>
        <a:spcAft>
          <a:spcPct val="0"/>
        </a:spcAft>
        <a:defRPr sz="3200">
          <a:solidFill>
            <a:schemeClr val="tx1"/>
          </a:solidFill>
          <a:latin typeface="Times" charset="0"/>
          <a:sym typeface="Times" pitchFamily="18" charset="0"/>
        </a:defRPr>
      </a:lvl2pPr>
      <a:lvl3pPr marL="39688" indent="-39688" algn="ctr" rtl="0" eaLnBrk="0" fontAlgn="base" hangingPunct="0">
        <a:spcBef>
          <a:spcPct val="0"/>
        </a:spcBef>
        <a:spcAft>
          <a:spcPct val="0"/>
        </a:spcAft>
        <a:defRPr sz="3200">
          <a:solidFill>
            <a:schemeClr val="tx1"/>
          </a:solidFill>
          <a:latin typeface="Times" charset="0"/>
          <a:sym typeface="Times" pitchFamily="18" charset="0"/>
        </a:defRPr>
      </a:lvl3pPr>
      <a:lvl4pPr marL="39688" indent="-39688" algn="ctr" rtl="0" eaLnBrk="0" fontAlgn="base" hangingPunct="0">
        <a:spcBef>
          <a:spcPct val="0"/>
        </a:spcBef>
        <a:spcAft>
          <a:spcPct val="0"/>
        </a:spcAft>
        <a:defRPr sz="3200">
          <a:solidFill>
            <a:schemeClr val="tx1"/>
          </a:solidFill>
          <a:latin typeface="Times" charset="0"/>
          <a:sym typeface="Times" pitchFamily="18" charset="0"/>
        </a:defRPr>
      </a:lvl4pPr>
      <a:lvl5pPr marL="39688" indent="-39688" algn="ctr" rtl="0" eaLnBrk="0" fontAlgn="base" hangingPunct="0">
        <a:spcBef>
          <a:spcPct val="0"/>
        </a:spcBef>
        <a:spcAft>
          <a:spcPct val="0"/>
        </a:spcAft>
        <a:defRPr sz="3200">
          <a:solidFill>
            <a:schemeClr val="tx1"/>
          </a:solidFill>
          <a:latin typeface="Times" charset="0"/>
          <a:sym typeface="Times" pitchFamily="18" charset="0"/>
        </a:defRPr>
      </a:lvl5pPr>
      <a:lvl6pPr marL="496888" algn="ctr" rtl="0" fontAlgn="base">
        <a:spcBef>
          <a:spcPct val="0"/>
        </a:spcBef>
        <a:spcAft>
          <a:spcPct val="0"/>
        </a:spcAft>
        <a:defRPr sz="3200">
          <a:solidFill>
            <a:schemeClr val="tx1"/>
          </a:solidFill>
          <a:latin typeface="Times" charset="0"/>
          <a:sym typeface="Times" charset="0"/>
        </a:defRPr>
      </a:lvl6pPr>
      <a:lvl7pPr marL="954088" algn="ctr" rtl="0" fontAlgn="base">
        <a:spcBef>
          <a:spcPct val="0"/>
        </a:spcBef>
        <a:spcAft>
          <a:spcPct val="0"/>
        </a:spcAft>
        <a:defRPr sz="3200">
          <a:solidFill>
            <a:schemeClr val="tx1"/>
          </a:solidFill>
          <a:latin typeface="Times" charset="0"/>
          <a:sym typeface="Times" charset="0"/>
        </a:defRPr>
      </a:lvl7pPr>
      <a:lvl8pPr marL="1411288" algn="ctr" rtl="0" fontAlgn="base">
        <a:spcBef>
          <a:spcPct val="0"/>
        </a:spcBef>
        <a:spcAft>
          <a:spcPct val="0"/>
        </a:spcAft>
        <a:defRPr sz="3200">
          <a:solidFill>
            <a:schemeClr val="tx1"/>
          </a:solidFill>
          <a:latin typeface="Times" charset="0"/>
          <a:sym typeface="Times" charset="0"/>
        </a:defRPr>
      </a:lvl8pPr>
      <a:lvl9pPr marL="1868488" algn="ctr" rtl="0" fontAlgn="base">
        <a:spcBef>
          <a:spcPct val="0"/>
        </a:spcBef>
        <a:spcAft>
          <a:spcPct val="0"/>
        </a:spcAft>
        <a:defRPr sz="3200">
          <a:solidFill>
            <a:schemeClr val="tx1"/>
          </a:solidFill>
          <a:latin typeface="Times" charset="0"/>
          <a:sym typeface="Times" charset="0"/>
        </a:defRPr>
      </a:lvl9pPr>
    </p:titleStyle>
    <p:bodyStyle>
      <a:lvl1pPr marL="382588" indent="-342900" algn="l" rtl="0" eaLnBrk="0" fontAlgn="base" hangingPunct="0">
        <a:spcBef>
          <a:spcPts val="800"/>
        </a:spcBef>
        <a:spcAft>
          <a:spcPct val="0"/>
        </a:spcAft>
        <a:buSzPct val="100000"/>
        <a:buFont typeface="Times" pitchFamily="18" charset="0"/>
        <a:buChar char="•"/>
        <a:defRPr sz="3200">
          <a:solidFill>
            <a:schemeClr val="tx1"/>
          </a:solidFill>
          <a:latin typeface="+mn-lt"/>
          <a:ea typeface="+mn-ea"/>
          <a:cs typeface="+mn-cs"/>
          <a:sym typeface="Times" pitchFamily="18" charset="0"/>
        </a:defRPr>
      </a:lvl1pPr>
      <a:lvl2pPr marL="782638" indent="-285750" algn="l" rtl="0" eaLnBrk="0" fontAlgn="base" hangingPunct="0">
        <a:spcBef>
          <a:spcPts val="700"/>
        </a:spcBef>
        <a:spcAft>
          <a:spcPct val="0"/>
        </a:spcAft>
        <a:buSzPct val="100000"/>
        <a:buFont typeface="Times" pitchFamily="18" charset="0"/>
        <a:buChar char="–"/>
        <a:defRPr sz="2800">
          <a:solidFill>
            <a:schemeClr val="tx1"/>
          </a:solidFill>
          <a:latin typeface="+mn-lt"/>
          <a:sym typeface="Times" pitchFamily="18" charset="0"/>
        </a:defRPr>
      </a:lvl2pPr>
      <a:lvl3pPr marL="1125538" indent="-228600" algn="l" rtl="0" eaLnBrk="0" fontAlgn="base" hangingPunct="0">
        <a:spcBef>
          <a:spcPts val="600"/>
        </a:spcBef>
        <a:spcAft>
          <a:spcPct val="0"/>
        </a:spcAft>
        <a:buSzPct val="100000"/>
        <a:buFont typeface="Times" pitchFamily="18" charset="0"/>
        <a:buChar char="•"/>
        <a:defRPr sz="2400">
          <a:solidFill>
            <a:schemeClr val="tx1"/>
          </a:solidFill>
          <a:latin typeface="+mn-lt"/>
          <a:sym typeface="Times" pitchFamily="18" charset="0"/>
        </a:defRPr>
      </a:lvl3pPr>
      <a:lvl4pPr marL="1468438" indent="-228600" algn="l" rtl="0" eaLnBrk="0" fontAlgn="base" hangingPunct="0">
        <a:spcBef>
          <a:spcPts val="500"/>
        </a:spcBef>
        <a:spcAft>
          <a:spcPct val="0"/>
        </a:spcAft>
        <a:buSzPct val="100000"/>
        <a:buFont typeface="Times" pitchFamily="18" charset="0"/>
        <a:buChar char="–"/>
        <a:defRPr sz="2000">
          <a:solidFill>
            <a:schemeClr val="tx1"/>
          </a:solidFill>
          <a:latin typeface="+mn-lt"/>
          <a:sym typeface="Times" pitchFamily="18" charset="0"/>
        </a:defRPr>
      </a:lvl4pPr>
      <a:lvl5pPr marL="1811338" indent="-228600" algn="l" rtl="0" eaLnBrk="0" fontAlgn="base" hangingPunct="0">
        <a:spcBef>
          <a:spcPts val="500"/>
        </a:spcBef>
        <a:spcAft>
          <a:spcPct val="0"/>
        </a:spcAft>
        <a:buSzPct val="100000"/>
        <a:buFont typeface="Times" pitchFamily="18" charset="0"/>
        <a:buChar char="•"/>
        <a:defRPr sz="2000">
          <a:solidFill>
            <a:schemeClr val="tx1"/>
          </a:solidFill>
          <a:latin typeface="+mn-lt"/>
          <a:sym typeface="Times" pitchFamily="18" charset="0"/>
        </a:defRPr>
      </a:lvl5pPr>
      <a:lvl6pPr marL="2268538" indent="-228600" algn="l" rtl="0" fontAlgn="base">
        <a:spcBef>
          <a:spcPts val="500"/>
        </a:spcBef>
        <a:spcAft>
          <a:spcPct val="0"/>
        </a:spcAft>
        <a:buSzPct val="100000"/>
        <a:buFont typeface="Times" charset="0"/>
        <a:buChar char="•"/>
        <a:defRPr sz="2000">
          <a:solidFill>
            <a:schemeClr val="tx1"/>
          </a:solidFill>
          <a:latin typeface="+mn-lt"/>
          <a:sym typeface="Times" charset="0"/>
        </a:defRPr>
      </a:lvl6pPr>
      <a:lvl7pPr marL="2725738" indent="-228600" algn="l" rtl="0" fontAlgn="base">
        <a:spcBef>
          <a:spcPts val="500"/>
        </a:spcBef>
        <a:spcAft>
          <a:spcPct val="0"/>
        </a:spcAft>
        <a:buSzPct val="100000"/>
        <a:buFont typeface="Times" charset="0"/>
        <a:buChar char="•"/>
        <a:defRPr sz="2000">
          <a:solidFill>
            <a:schemeClr val="tx1"/>
          </a:solidFill>
          <a:latin typeface="+mn-lt"/>
          <a:sym typeface="Times" charset="0"/>
        </a:defRPr>
      </a:lvl7pPr>
      <a:lvl8pPr marL="3182938" indent="-228600" algn="l" rtl="0" fontAlgn="base">
        <a:spcBef>
          <a:spcPts val="500"/>
        </a:spcBef>
        <a:spcAft>
          <a:spcPct val="0"/>
        </a:spcAft>
        <a:buSzPct val="100000"/>
        <a:buFont typeface="Times" charset="0"/>
        <a:buChar char="•"/>
        <a:defRPr sz="2000">
          <a:solidFill>
            <a:schemeClr val="tx1"/>
          </a:solidFill>
          <a:latin typeface="+mn-lt"/>
          <a:sym typeface="Times" charset="0"/>
        </a:defRPr>
      </a:lvl8pPr>
      <a:lvl9pPr marL="3640138" indent="-228600" algn="l" rtl="0" fontAlgn="base">
        <a:spcBef>
          <a:spcPts val="500"/>
        </a:spcBef>
        <a:spcAft>
          <a:spcPct val="0"/>
        </a:spcAft>
        <a:buSzPct val="100000"/>
        <a:buFont typeface="Times" charset="0"/>
        <a:buChar char="•"/>
        <a:defRPr sz="2000">
          <a:solidFill>
            <a:schemeClr val="tx1"/>
          </a:solidFill>
          <a:latin typeface="+mn-lt"/>
          <a:sym typeface="Times"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テキスト ボックス 1"/>
          <p:cNvSpPr txBox="1"/>
          <p:nvPr userDrawn="1"/>
        </p:nvSpPr>
        <p:spPr>
          <a:xfrm>
            <a:off x="4191000" y="6519863"/>
            <a:ext cx="673100" cy="338137"/>
          </a:xfrm>
          <a:prstGeom prst="rect">
            <a:avLst/>
          </a:prstGeom>
          <a:noFill/>
        </p:spPr>
        <p:txBody>
          <a:bodyPr>
            <a:spAutoFit/>
          </a:bodyPr>
          <a:lstStyle/>
          <a:p>
            <a:pPr algn="ctr">
              <a:defRPr/>
            </a:pPr>
            <a:fld id="{222DD561-90AE-4C0E-999B-F30E73223413}" type="slidenum">
              <a:rPr lang="ja-JP" altLang="en-US" sz="1600">
                <a:solidFill>
                  <a:schemeClr val="tx1"/>
                </a:solidFill>
                <a:latin typeface="Trebuchet MS" pitchFamily="34" charset="0"/>
                <a:ea typeface="ＭＳ Ｐゴシック" pitchFamily="50" charset="-128"/>
                <a:sym typeface="Times" pitchFamily="18" charset="0"/>
              </a:rPr>
              <a:pPr algn="ctr">
                <a:defRPr/>
              </a:pPr>
              <a:t>&lt;#&gt;</a:t>
            </a:fld>
            <a:endParaRPr lang="ja-JP" altLang="en-US" sz="1600" dirty="0">
              <a:solidFill>
                <a:schemeClr val="tx1"/>
              </a:solidFill>
              <a:latin typeface="Trebuchet MS" pitchFamily="34" charset="0"/>
              <a:ea typeface="ＭＳ Ｐゴシック" pitchFamily="50" charset="-128"/>
              <a:sym typeface="Times" pitchFamily="18" charset="0"/>
            </a:endParaRPr>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9" r:id="rId4"/>
    <p:sldLayoutId id="2147483668" r:id="rId5"/>
    <p:sldLayoutId id="2147483667" r:id="rId6"/>
    <p:sldLayoutId id="2147483666" r:id="rId7"/>
    <p:sldLayoutId id="2147483665" r:id="rId8"/>
    <p:sldLayoutId id="2147483664" r:id="rId9"/>
    <p:sldLayoutId id="2147483663" r:id="rId10"/>
    <p:sldLayoutId id="2147483662" r:id="rId11"/>
    <p:sldLayoutId id="2147483661" r:id="rId12"/>
  </p:sldLayoutIdLst>
  <p:transition/>
  <p:hf hdr="0" ftr="0" dt="0"/>
  <p:txStyles>
    <p:titleStyle>
      <a:lvl1pPr marL="39688" indent="-39688" algn="ctr" rtl="0" eaLnBrk="0" fontAlgn="base" hangingPunct="0">
        <a:spcBef>
          <a:spcPct val="0"/>
        </a:spcBef>
        <a:spcAft>
          <a:spcPct val="0"/>
        </a:spcAft>
        <a:defRPr sz="3200">
          <a:solidFill>
            <a:schemeClr val="tx1"/>
          </a:solidFill>
          <a:latin typeface="+mj-lt"/>
          <a:ea typeface="+mj-ea"/>
          <a:cs typeface="+mj-cs"/>
          <a:sym typeface="Times" pitchFamily="18" charset="0"/>
        </a:defRPr>
      </a:lvl1pPr>
      <a:lvl2pPr marL="39688" indent="-39688" algn="ctr" rtl="0" eaLnBrk="0" fontAlgn="base" hangingPunct="0">
        <a:spcBef>
          <a:spcPct val="0"/>
        </a:spcBef>
        <a:spcAft>
          <a:spcPct val="0"/>
        </a:spcAft>
        <a:defRPr sz="3200">
          <a:solidFill>
            <a:schemeClr val="tx1"/>
          </a:solidFill>
          <a:latin typeface="Times" charset="0"/>
          <a:sym typeface="Times" pitchFamily="18" charset="0"/>
        </a:defRPr>
      </a:lvl2pPr>
      <a:lvl3pPr marL="39688" indent="-39688" algn="ctr" rtl="0" eaLnBrk="0" fontAlgn="base" hangingPunct="0">
        <a:spcBef>
          <a:spcPct val="0"/>
        </a:spcBef>
        <a:spcAft>
          <a:spcPct val="0"/>
        </a:spcAft>
        <a:defRPr sz="3200">
          <a:solidFill>
            <a:schemeClr val="tx1"/>
          </a:solidFill>
          <a:latin typeface="Times" charset="0"/>
          <a:sym typeface="Times" pitchFamily="18" charset="0"/>
        </a:defRPr>
      </a:lvl3pPr>
      <a:lvl4pPr marL="39688" indent="-39688" algn="ctr" rtl="0" eaLnBrk="0" fontAlgn="base" hangingPunct="0">
        <a:spcBef>
          <a:spcPct val="0"/>
        </a:spcBef>
        <a:spcAft>
          <a:spcPct val="0"/>
        </a:spcAft>
        <a:defRPr sz="3200">
          <a:solidFill>
            <a:schemeClr val="tx1"/>
          </a:solidFill>
          <a:latin typeface="Times" charset="0"/>
          <a:sym typeface="Times" pitchFamily="18" charset="0"/>
        </a:defRPr>
      </a:lvl4pPr>
      <a:lvl5pPr marL="39688" indent="-39688" algn="ctr" rtl="0" eaLnBrk="0" fontAlgn="base" hangingPunct="0">
        <a:spcBef>
          <a:spcPct val="0"/>
        </a:spcBef>
        <a:spcAft>
          <a:spcPct val="0"/>
        </a:spcAft>
        <a:defRPr sz="3200">
          <a:solidFill>
            <a:schemeClr val="tx1"/>
          </a:solidFill>
          <a:latin typeface="Times" charset="0"/>
          <a:sym typeface="Times" pitchFamily="18" charset="0"/>
        </a:defRPr>
      </a:lvl5pPr>
      <a:lvl6pPr marL="496888" algn="ctr" rtl="0" fontAlgn="base">
        <a:spcBef>
          <a:spcPct val="0"/>
        </a:spcBef>
        <a:spcAft>
          <a:spcPct val="0"/>
        </a:spcAft>
        <a:defRPr sz="3200">
          <a:solidFill>
            <a:schemeClr val="tx1"/>
          </a:solidFill>
          <a:latin typeface="Times" charset="0"/>
          <a:sym typeface="Times" charset="0"/>
        </a:defRPr>
      </a:lvl6pPr>
      <a:lvl7pPr marL="954088" algn="ctr" rtl="0" fontAlgn="base">
        <a:spcBef>
          <a:spcPct val="0"/>
        </a:spcBef>
        <a:spcAft>
          <a:spcPct val="0"/>
        </a:spcAft>
        <a:defRPr sz="3200">
          <a:solidFill>
            <a:schemeClr val="tx1"/>
          </a:solidFill>
          <a:latin typeface="Times" charset="0"/>
          <a:sym typeface="Times" charset="0"/>
        </a:defRPr>
      </a:lvl7pPr>
      <a:lvl8pPr marL="1411288" algn="ctr" rtl="0" fontAlgn="base">
        <a:spcBef>
          <a:spcPct val="0"/>
        </a:spcBef>
        <a:spcAft>
          <a:spcPct val="0"/>
        </a:spcAft>
        <a:defRPr sz="3200">
          <a:solidFill>
            <a:schemeClr val="tx1"/>
          </a:solidFill>
          <a:latin typeface="Times" charset="0"/>
          <a:sym typeface="Times" charset="0"/>
        </a:defRPr>
      </a:lvl8pPr>
      <a:lvl9pPr marL="1868488" algn="ctr" rtl="0" fontAlgn="base">
        <a:spcBef>
          <a:spcPct val="0"/>
        </a:spcBef>
        <a:spcAft>
          <a:spcPct val="0"/>
        </a:spcAft>
        <a:defRPr sz="3200">
          <a:solidFill>
            <a:schemeClr val="tx1"/>
          </a:solidFill>
          <a:latin typeface="Times" charset="0"/>
          <a:sym typeface="Times" charset="0"/>
        </a:defRPr>
      </a:lvl9pPr>
    </p:titleStyle>
    <p:bodyStyle>
      <a:lvl1pPr marL="382588" indent="-342900" algn="l" rtl="0" eaLnBrk="0" fontAlgn="base" hangingPunct="0">
        <a:spcBef>
          <a:spcPts val="800"/>
        </a:spcBef>
        <a:spcAft>
          <a:spcPct val="0"/>
        </a:spcAft>
        <a:buSzPct val="100000"/>
        <a:buFont typeface="Times" pitchFamily="18" charset="0"/>
        <a:buChar char="•"/>
        <a:defRPr sz="3200">
          <a:solidFill>
            <a:schemeClr val="tx1"/>
          </a:solidFill>
          <a:latin typeface="+mn-lt"/>
          <a:ea typeface="+mn-ea"/>
          <a:cs typeface="+mn-cs"/>
          <a:sym typeface="Times" pitchFamily="18" charset="0"/>
        </a:defRPr>
      </a:lvl1pPr>
      <a:lvl2pPr marL="782638" indent="-285750" algn="l" rtl="0" eaLnBrk="0" fontAlgn="base" hangingPunct="0">
        <a:spcBef>
          <a:spcPts val="700"/>
        </a:spcBef>
        <a:spcAft>
          <a:spcPct val="0"/>
        </a:spcAft>
        <a:buSzPct val="100000"/>
        <a:buFont typeface="Times" pitchFamily="18" charset="0"/>
        <a:buChar char="–"/>
        <a:defRPr sz="2800">
          <a:solidFill>
            <a:schemeClr val="tx1"/>
          </a:solidFill>
          <a:latin typeface="+mn-lt"/>
          <a:sym typeface="Times" pitchFamily="18" charset="0"/>
        </a:defRPr>
      </a:lvl2pPr>
      <a:lvl3pPr marL="1125538" indent="-228600" algn="l" rtl="0" eaLnBrk="0" fontAlgn="base" hangingPunct="0">
        <a:spcBef>
          <a:spcPts val="600"/>
        </a:spcBef>
        <a:spcAft>
          <a:spcPct val="0"/>
        </a:spcAft>
        <a:buSzPct val="100000"/>
        <a:buFont typeface="Times" pitchFamily="18" charset="0"/>
        <a:buChar char="•"/>
        <a:defRPr sz="2400">
          <a:solidFill>
            <a:schemeClr val="tx1"/>
          </a:solidFill>
          <a:latin typeface="+mn-lt"/>
          <a:sym typeface="Times" pitchFamily="18" charset="0"/>
        </a:defRPr>
      </a:lvl3pPr>
      <a:lvl4pPr marL="1468438" indent="-228600" algn="l" rtl="0" eaLnBrk="0" fontAlgn="base" hangingPunct="0">
        <a:spcBef>
          <a:spcPts val="500"/>
        </a:spcBef>
        <a:spcAft>
          <a:spcPct val="0"/>
        </a:spcAft>
        <a:buSzPct val="100000"/>
        <a:buFont typeface="Times" pitchFamily="18" charset="0"/>
        <a:buChar char="–"/>
        <a:defRPr sz="2000">
          <a:solidFill>
            <a:schemeClr val="tx1"/>
          </a:solidFill>
          <a:latin typeface="+mn-lt"/>
          <a:sym typeface="Times" pitchFamily="18" charset="0"/>
        </a:defRPr>
      </a:lvl4pPr>
      <a:lvl5pPr marL="1811338" indent="-228600" algn="l" rtl="0" eaLnBrk="0" fontAlgn="base" hangingPunct="0">
        <a:spcBef>
          <a:spcPts val="500"/>
        </a:spcBef>
        <a:spcAft>
          <a:spcPct val="0"/>
        </a:spcAft>
        <a:buSzPct val="100000"/>
        <a:buFont typeface="Times" pitchFamily="18" charset="0"/>
        <a:buChar char="•"/>
        <a:defRPr sz="2000">
          <a:solidFill>
            <a:schemeClr val="tx1"/>
          </a:solidFill>
          <a:latin typeface="+mn-lt"/>
          <a:sym typeface="Times" pitchFamily="18" charset="0"/>
        </a:defRPr>
      </a:lvl5pPr>
      <a:lvl6pPr marL="2268538" indent="-228600" algn="l" rtl="0" fontAlgn="base">
        <a:spcBef>
          <a:spcPts val="500"/>
        </a:spcBef>
        <a:spcAft>
          <a:spcPct val="0"/>
        </a:spcAft>
        <a:buSzPct val="100000"/>
        <a:buFont typeface="Times" charset="0"/>
        <a:buChar char="•"/>
        <a:defRPr sz="2000">
          <a:solidFill>
            <a:schemeClr val="tx1"/>
          </a:solidFill>
          <a:latin typeface="+mn-lt"/>
          <a:sym typeface="Times" charset="0"/>
        </a:defRPr>
      </a:lvl6pPr>
      <a:lvl7pPr marL="2725738" indent="-228600" algn="l" rtl="0" fontAlgn="base">
        <a:spcBef>
          <a:spcPts val="500"/>
        </a:spcBef>
        <a:spcAft>
          <a:spcPct val="0"/>
        </a:spcAft>
        <a:buSzPct val="100000"/>
        <a:buFont typeface="Times" charset="0"/>
        <a:buChar char="•"/>
        <a:defRPr sz="2000">
          <a:solidFill>
            <a:schemeClr val="tx1"/>
          </a:solidFill>
          <a:latin typeface="+mn-lt"/>
          <a:sym typeface="Times" charset="0"/>
        </a:defRPr>
      </a:lvl7pPr>
      <a:lvl8pPr marL="3182938" indent="-228600" algn="l" rtl="0" fontAlgn="base">
        <a:spcBef>
          <a:spcPts val="500"/>
        </a:spcBef>
        <a:spcAft>
          <a:spcPct val="0"/>
        </a:spcAft>
        <a:buSzPct val="100000"/>
        <a:buFont typeface="Times" charset="0"/>
        <a:buChar char="•"/>
        <a:defRPr sz="2000">
          <a:solidFill>
            <a:schemeClr val="tx1"/>
          </a:solidFill>
          <a:latin typeface="+mn-lt"/>
          <a:sym typeface="Times" charset="0"/>
        </a:defRPr>
      </a:lvl8pPr>
      <a:lvl9pPr marL="3640138" indent="-228600" algn="l" rtl="0" fontAlgn="base">
        <a:spcBef>
          <a:spcPts val="500"/>
        </a:spcBef>
        <a:spcAft>
          <a:spcPct val="0"/>
        </a:spcAft>
        <a:buSzPct val="100000"/>
        <a:buFont typeface="Times" charset="0"/>
        <a:buChar char="•"/>
        <a:defRPr sz="2000">
          <a:solidFill>
            <a:schemeClr val="tx1"/>
          </a:solidFill>
          <a:latin typeface="+mn-lt"/>
          <a:sym typeface="Times"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andards.ieee.org/guides/opman/sect6.html" TargetMode="External"/><Relationship Id="rId2" Type="http://schemas.openxmlformats.org/officeDocument/2006/relationships/hyperlink" Target="http://standards.ieee.org/guides/bylaws/sect6-7.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p:cNvSpPr>
          <p:nvPr/>
        </p:nvSpPr>
        <p:spPr bwMode="auto">
          <a:xfrm>
            <a:off x="0" y="0"/>
            <a:ext cx="9144000" cy="5410200"/>
          </a:xfrm>
          <a:prstGeom prst="rect">
            <a:avLst/>
          </a:prstGeom>
          <a:noFill/>
          <a:ln w="12700">
            <a:noFill/>
            <a:miter lim="800000"/>
            <a:headEnd/>
            <a:tailEnd/>
          </a:ln>
        </p:spPr>
        <p:txBody>
          <a:bodyPr lIns="0" tIns="0" rIns="40639" bIns="0"/>
          <a:lstStyle/>
          <a:p>
            <a:pPr marL="382588" algn="ctr"/>
            <a:r>
              <a:rPr kumimoji="0" lang="en-US" altLang="ja-JP" sz="1800" dirty="0">
                <a:solidFill>
                  <a:schemeClr val="tx1"/>
                </a:solidFill>
                <a:cs typeface="Times New Roman" pitchFamily="18" charset="0"/>
              </a:rPr>
              <a:t>ITU-R Liaison Group Report - Session </a:t>
            </a:r>
            <a:r>
              <a:rPr kumimoji="0" lang="en-US" altLang="ja-JP" sz="1800" dirty="0" smtClean="0">
                <a:solidFill>
                  <a:schemeClr val="tx1"/>
                </a:solidFill>
                <a:cs typeface="Times New Roman" pitchFamily="18" charset="0"/>
              </a:rPr>
              <a:t>#80 </a:t>
            </a:r>
            <a:r>
              <a:rPr kumimoji="0" lang="en-US" altLang="ja-JP" sz="1800" dirty="0">
                <a:solidFill>
                  <a:schemeClr val="tx1"/>
                </a:solidFill>
                <a:cs typeface="Times New Roman" pitchFamily="18" charset="0"/>
              </a:rPr>
              <a:t>Closing Plenary</a:t>
            </a:r>
          </a:p>
          <a:p>
            <a:pPr marL="382588" algn="ctr"/>
            <a:endParaRPr kumimoji="0" lang="en-US" altLang="ja-JP" sz="1200" dirty="0">
              <a:solidFill>
                <a:schemeClr val="tx1"/>
              </a:solidFill>
              <a:latin typeface="Times" pitchFamily="18" charset="0"/>
              <a:cs typeface="Times" pitchFamily="18" charset="0"/>
              <a:sym typeface="Times" pitchFamily="18" charset="0"/>
            </a:endParaRPr>
          </a:p>
          <a:p>
            <a:pPr marL="382588"/>
            <a:r>
              <a:rPr kumimoji="0" lang="en-US" altLang="ja-JP" sz="1200" b="1" dirty="0">
                <a:solidFill>
                  <a:schemeClr val="tx1"/>
                </a:solidFill>
                <a:latin typeface="Times" pitchFamily="18" charset="0"/>
                <a:cs typeface="Times" pitchFamily="18" charset="0"/>
                <a:sym typeface="Times" pitchFamily="18" charset="0"/>
              </a:rPr>
              <a:t>IEEE 802.16 Presentation Submission Template (Rev. 9)</a:t>
            </a:r>
            <a:r>
              <a:rPr kumimoji="0" lang="en-US" altLang="ja-JP" sz="1200" dirty="0">
                <a:solidFill>
                  <a:schemeClr val="tx1"/>
                </a:solidFill>
                <a:latin typeface="Times" pitchFamily="18" charset="0"/>
                <a:cs typeface="Times" pitchFamily="18" charset="0"/>
                <a:sym typeface="Times" pitchFamily="18" charset="0"/>
              </a:rPr>
              <a:t> </a:t>
            </a:r>
          </a:p>
          <a:p>
            <a:pPr marL="382588"/>
            <a:r>
              <a:rPr kumimoji="0" lang="en-US" altLang="ja-JP" sz="1200" dirty="0">
                <a:solidFill>
                  <a:schemeClr val="tx1"/>
                </a:solidFill>
                <a:latin typeface="Times" pitchFamily="18" charset="0"/>
                <a:cs typeface="Times" pitchFamily="18" charset="0"/>
                <a:sym typeface="Times" pitchFamily="18" charset="0"/>
              </a:rPr>
              <a:t>Document Number:</a:t>
            </a:r>
          </a:p>
          <a:p>
            <a:pPr marL="382588"/>
            <a:r>
              <a:rPr kumimoji="0" lang="en-US" altLang="ja-JP" sz="1200" dirty="0" smtClean="0">
                <a:solidFill>
                  <a:schemeClr val="tx1"/>
                </a:solidFill>
                <a:latin typeface="Times" pitchFamily="18" charset="0"/>
                <a:cs typeface="Times" pitchFamily="18" charset="0"/>
                <a:sym typeface="Times" pitchFamily="18" charset="0"/>
              </a:rPr>
              <a:t>16-12-0499-01-Gdoc</a:t>
            </a:r>
            <a:endParaRPr kumimoji="0" lang="en-US" altLang="ja-JP" sz="1200" dirty="0">
              <a:solidFill>
                <a:schemeClr val="tx1"/>
              </a:solidFill>
              <a:latin typeface="Times" pitchFamily="18" charset="0"/>
              <a:cs typeface="Times" pitchFamily="18" charset="0"/>
              <a:sym typeface="Times" pitchFamily="18" charset="0"/>
            </a:endParaRPr>
          </a:p>
          <a:p>
            <a:pPr marL="382588"/>
            <a:r>
              <a:rPr kumimoji="0" lang="en-US" altLang="ja-JP" sz="1200" dirty="0">
                <a:solidFill>
                  <a:schemeClr val="tx1"/>
                </a:solidFill>
                <a:latin typeface="Times" pitchFamily="18" charset="0"/>
                <a:cs typeface="Times" pitchFamily="18" charset="0"/>
                <a:sym typeface="Times" pitchFamily="18" charset="0"/>
              </a:rPr>
              <a:t>Date Submitted:</a:t>
            </a:r>
          </a:p>
          <a:p>
            <a:pPr marL="382588"/>
            <a:r>
              <a:rPr kumimoji="0" lang="en-US" altLang="ja-JP" sz="1200" dirty="0" smtClean="0">
                <a:solidFill>
                  <a:schemeClr val="tx1"/>
                </a:solidFill>
                <a:latin typeface="Times" pitchFamily="18" charset="0"/>
                <a:cs typeface="Times" pitchFamily="18" charset="0"/>
                <a:sym typeface="Times" pitchFamily="18" charset="0"/>
              </a:rPr>
              <a:t>2012-07-19</a:t>
            </a:r>
            <a:endParaRPr kumimoji="0" lang="en-US" altLang="ja-JP" sz="1200" dirty="0">
              <a:solidFill>
                <a:schemeClr val="tx1"/>
              </a:solidFill>
              <a:latin typeface="Times" pitchFamily="18" charset="0"/>
              <a:cs typeface="Times" pitchFamily="18" charset="0"/>
              <a:sym typeface="Times" pitchFamily="18" charset="0"/>
            </a:endParaRPr>
          </a:p>
          <a:p>
            <a:pPr marL="382588"/>
            <a:r>
              <a:rPr kumimoji="0" lang="en-US" altLang="ja-JP" sz="1200" dirty="0">
                <a:solidFill>
                  <a:schemeClr val="tx1"/>
                </a:solidFill>
                <a:latin typeface="Times" pitchFamily="18" charset="0"/>
                <a:cs typeface="Times" pitchFamily="18" charset="0"/>
                <a:sym typeface="Times" pitchFamily="18" charset="0"/>
              </a:rPr>
              <a:t>Source:</a:t>
            </a:r>
          </a:p>
          <a:p>
            <a:pPr marL="382588"/>
            <a:r>
              <a:rPr kumimoji="0" lang="en-US" altLang="ja-JP" sz="1200" dirty="0" smtClean="0">
                <a:solidFill>
                  <a:schemeClr val="tx1"/>
                </a:solidFill>
                <a:latin typeface="Times" pitchFamily="18" charset="0"/>
                <a:cs typeface="Times" pitchFamily="18" charset="0"/>
                <a:sym typeface="Times" pitchFamily="18" charset="0"/>
              </a:rPr>
              <a:t>Hajime </a:t>
            </a:r>
            <a:r>
              <a:rPr kumimoji="0" lang="en-US" altLang="ja-JP" sz="1200" dirty="0" err="1" smtClean="0">
                <a:solidFill>
                  <a:schemeClr val="tx1"/>
                </a:solidFill>
                <a:latin typeface="Times" pitchFamily="18" charset="0"/>
                <a:cs typeface="Times" pitchFamily="18" charset="0"/>
                <a:sym typeface="Times" pitchFamily="18" charset="0"/>
              </a:rPr>
              <a:t>Kanzaki</a:t>
            </a:r>
            <a:r>
              <a:rPr kumimoji="0" lang="en-US" altLang="ja-JP" sz="1200" dirty="0" smtClean="0">
                <a:solidFill>
                  <a:schemeClr val="tx1"/>
                </a:solidFill>
                <a:latin typeface="Times" pitchFamily="18" charset="0"/>
                <a:cs typeface="Times" pitchFamily="18" charset="0"/>
                <a:sym typeface="Times" pitchFamily="18" charset="0"/>
              </a:rPr>
              <a:t>			Voice:	+81 45 8602459</a:t>
            </a:r>
          </a:p>
          <a:p>
            <a:pPr marL="382588"/>
            <a:r>
              <a:rPr kumimoji="0" lang="en-US" altLang="ja-JP" sz="1200" dirty="0" smtClean="0">
                <a:solidFill>
                  <a:schemeClr val="tx1"/>
                </a:solidFill>
                <a:latin typeface="Times" pitchFamily="18" charset="0"/>
                <a:cs typeface="Times" pitchFamily="18" charset="0"/>
                <a:sym typeface="Times" pitchFamily="18" charset="0"/>
              </a:rPr>
              <a:t>Hitachi, Ltd.			E-mail:	hajime.kanzaki.ad@hitachi.com</a:t>
            </a:r>
          </a:p>
          <a:p>
            <a:pPr marL="382588"/>
            <a:endParaRPr kumimoji="0" lang="en-US" altLang="ja-JP" sz="1200" dirty="0">
              <a:solidFill>
                <a:schemeClr val="tx1"/>
              </a:solidFill>
              <a:latin typeface="Times" pitchFamily="18" charset="0"/>
              <a:cs typeface="Times" pitchFamily="18" charset="0"/>
              <a:sym typeface="Times" pitchFamily="18" charset="0"/>
            </a:endParaRPr>
          </a:p>
          <a:p>
            <a:pPr marL="382588"/>
            <a:r>
              <a:rPr kumimoji="0" lang="en-US" altLang="ja-JP" sz="1200" dirty="0">
                <a:solidFill>
                  <a:schemeClr val="tx1"/>
                </a:solidFill>
                <a:latin typeface="Times" pitchFamily="18" charset="0"/>
                <a:cs typeface="Times" pitchFamily="18" charset="0"/>
                <a:sym typeface="Times" pitchFamily="18" charset="0"/>
              </a:rPr>
              <a:t>Venue:</a:t>
            </a:r>
          </a:p>
          <a:p>
            <a:pPr marL="382588"/>
            <a:r>
              <a:rPr kumimoji="0" lang="en-US" altLang="ja-JP" sz="1200" dirty="0">
                <a:solidFill>
                  <a:schemeClr val="tx1"/>
                </a:solidFill>
                <a:latin typeface="Times" pitchFamily="18" charset="0"/>
                <a:cs typeface="Times" pitchFamily="18" charset="0"/>
                <a:sym typeface="Times" pitchFamily="18" charset="0"/>
              </a:rPr>
              <a:t>IEEE 802.16 Session </a:t>
            </a:r>
            <a:r>
              <a:rPr kumimoji="0" lang="en-US" altLang="ja-JP" sz="1200" dirty="0" smtClean="0">
                <a:solidFill>
                  <a:schemeClr val="tx1"/>
                </a:solidFill>
                <a:latin typeface="Times" pitchFamily="18" charset="0"/>
                <a:cs typeface="Times" pitchFamily="18" charset="0"/>
                <a:sym typeface="Times" pitchFamily="18" charset="0"/>
              </a:rPr>
              <a:t>#80, </a:t>
            </a:r>
            <a:r>
              <a:rPr kumimoji="0" lang="en-US" altLang="ja-JP" sz="1200" dirty="0">
                <a:solidFill>
                  <a:schemeClr val="tx1"/>
                </a:solidFill>
                <a:latin typeface="Times" pitchFamily="18" charset="0"/>
                <a:cs typeface="Times" pitchFamily="18" charset="0"/>
                <a:sym typeface="Times" pitchFamily="18" charset="0"/>
              </a:rPr>
              <a:t>WG Closing Plenary</a:t>
            </a:r>
          </a:p>
          <a:p>
            <a:pPr marL="382588"/>
            <a:r>
              <a:rPr kumimoji="0" lang="en-US" altLang="ja-JP" sz="1200" dirty="0">
                <a:solidFill>
                  <a:schemeClr val="tx1"/>
                </a:solidFill>
                <a:latin typeface="Times" pitchFamily="18" charset="0"/>
                <a:cs typeface="Times" pitchFamily="18" charset="0"/>
                <a:sym typeface="Times" pitchFamily="18" charset="0"/>
              </a:rPr>
              <a:t>Base Contribution:</a:t>
            </a:r>
          </a:p>
          <a:p>
            <a:pPr marL="382588"/>
            <a:r>
              <a:rPr kumimoji="0" lang="en-US" altLang="ja-JP" sz="1200" dirty="0">
                <a:solidFill>
                  <a:schemeClr val="tx1"/>
                </a:solidFill>
                <a:latin typeface="Times" pitchFamily="18" charset="0"/>
                <a:cs typeface="Times" pitchFamily="18" charset="0"/>
                <a:sym typeface="Times" pitchFamily="18" charset="0"/>
              </a:rPr>
              <a:t>None.</a:t>
            </a:r>
          </a:p>
          <a:p>
            <a:pPr marL="382588"/>
            <a:r>
              <a:rPr kumimoji="0" lang="en-US" altLang="ja-JP" sz="1200" dirty="0">
                <a:solidFill>
                  <a:schemeClr val="tx1"/>
                </a:solidFill>
                <a:latin typeface="Times" pitchFamily="18" charset="0"/>
                <a:cs typeface="Times" pitchFamily="18" charset="0"/>
                <a:sym typeface="Times" pitchFamily="18" charset="0"/>
              </a:rPr>
              <a:t>Purpose:</a:t>
            </a:r>
          </a:p>
          <a:p>
            <a:pPr marL="382588"/>
            <a:r>
              <a:rPr kumimoji="0" lang="en-US" altLang="ja-JP" sz="1200" dirty="0">
                <a:solidFill>
                  <a:schemeClr val="tx1"/>
                </a:solidFill>
                <a:latin typeface="Times" pitchFamily="18" charset="0"/>
                <a:cs typeface="Times" pitchFamily="18" charset="0"/>
                <a:sym typeface="Times" pitchFamily="18" charset="0"/>
              </a:rPr>
              <a:t>ITU-R Liaison Group presentation to Closing Plenary of the WG, containing plan for the week</a:t>
            </a:r>
          </a:p>
          <a:p>
            <a:pPr marL="382588"/>
            <a:r>
              <a:rPr kumimoji="0" lang="en-US" altLang="ja-JP" sz="1200" dirty="0">
                <a:solidFill>
                  <a:schemeClr val="tx1"/>
                </a:solidFill>
                <a:latin typeface="Times" pitchFamily="18" charset="0"/>
                <a:cs typeface="Times" pitchFamily="18" charset="0"/>
                <a:sym typeface="Times" pitchFamily="18" charset="0"/>
              </a:rPr>
              <a:t>Notice:</a:t>
            </a:r>
          </a:p>
          <a:p>
            <a:pPr marL="382588"/>
            <a:r>
              <a:rPr kumimoji="0" lang="en-US" altLang="ja-JP" sz="1000" i="1" dirty="0">
                <a:solidFill>
                  <a:schemeClr val="tx1"/>
                </a:solidFill>
                <a:latin typeface="Times" pitchFamily="18" charset="0"/>
                <a:cs typeface="Times" pitchFamily="18" charset="0"/>
                <a:sym typeface="Times" pitchFamily="18" charset="0"/>
              </a:rPr>
              <a:t>This document does not represent the agreed views of the IEEE 802.16 Working Group or any of its subgroups</a:t>
            </a:r>
            <a:r>
              <a:rPr kumimoji="0" lang="en-US" altLang="ja-JP" sz="1000" dirty="0">
                <a:solidFill>
                  <a:schemeClr val="tx1"/>
                </a:solidFill>
                <a:latin typeface="Times" pitchFamily="18" charset="0"/>
                <a:cs typeface="Times" pitchFamily="18" charset="0"/>
                <a:sym typeface="Times" pitchFamily="18" charset="0"/>
              </a:rPr>
              <a:t>. It represents only the views of the participants listed in the “Source(s)” field above. It is offered as a basis for discussion. It is not binding on the contributor(s), who reserve(s) the right to add, amend or withdraw material contained herein.	</a:t>
            </a:r>
          </a:p>
          <a:p>
            <a:pPr marL="382588"/>
            <a:r>
              <a:rPr kumimoji="0" lang="en-US" altLang="ja-JP" sz="1200" dirty="0">
                <a:solidFill>
                  <a:schemeClr val="tx1"/>
                </a:solidFill>
                <a:latin typeface="Times" pitchFamily="18" charset="0"/>
                <a:cs typeface="Times" pitchFamily="18" charset="0"/>
                <a:sym typeface="Times" pitchFamily="18" charset="0"/>
              </a:rPr>
              <a:t>Release:</a:t>
            </a:r>
          </a:p>
          <a:p>
            <a:pPr marL="382588"/>
            <a:r>
              <a:rPr kumimoji="0" lang="en-US" altLang="ja-JP" sz="1000" dirty="0">
                <a:solidFill>
                  <a:schemeClr val="tx1"/>
                </a:solidFill>
                <a:latin typeface="Times" pitchFamily="18" charset="0"/>
                <a:cs typeface="Times" pitchFamily="18" charset="0"/>
                <a:sym typeface="Times" pitchFamily="18" charset="0"/>
              </a:rPr>
              <a:t>The contributor grants a free, irrevocable license to the IEEE to incorporate material contained in this contribution, and any modifications thereof, in the creation of an IEEE Standards publication; to copyright in the IEEE’s name any IEEE Standards publication even though it may include portions of this contribution; and at the IEEE’s sole discretion to permit others to reproduce in whole or in part the resulting IEEE Standards publication. The contributor also acknowledges and accepts that this contribution may be made public by IEEE 802.16.</a:t>
            </a:r>
            <a:r>
              <a:rPr kumimoji="0" lang="en-US" altLang="ja-JP" sz="1200" dirty="0">
                <a:solidFill>
                  <a:schemeClr val="tx1"/>
                </a:solidFill>
                <a:latin typeface="Times" pitchFamily="18" charset="0"/>
                <a:cs typeface="Times" pitchFamily="18" charset="0"/>
                <a:sym typeface="Times" pitchFamily="18" charset="0"/>
              </a:rPr>
              <a:t>	</a:t>
            </a:r>
          </a:p>
          <a:p>
            <a:pPr marL="382588"/>
            <a:r>
              <a:rPr kumimoji="0" lang="en-US" altLang="ja-JP" sz="1200" dirty="0">
                <a:solidFill>
                  <a:schemeClr val="tx1"/>
                </a:solidFill>
                <a:latin typeface="Times" pitchFamily="18" charset="0"/>
                <a:cs typeface="Times" pitchFamily="18" charset="0"/>
                <a:sym typeface="Times" pitchFamily="18" charset="0"/>
              </a:rPr>
              <a:t>Patent Policy:</a:t>
            </a:r>
          </a:p>
          <a:p>
            <a:pPr marL="382588"/>
            <a:r>
              <a:rPr kumimoji="0" lang="en-US" altLang="ja-JP" sz="1000" dirty="0">
                <a:solidFill>
                  <a:schemeClr val="tx1"/>
                </a:solidFill>
                <a:latin typeface="Times" pitchFamily="18" charset="0"/>
                <a:cs typeface="Times" pitchFamily="18" charset="0"/>
                <a:sym typeface="Times" pitchFamily="18" charset="0"/>
              </a:rPr>
              <a:t>The contributor is familiar with the IEEE-SA Patent Policy and Procedures:</a:t>
            </a:r>
          </a:p>
          <a:p>
            <a:pPr marL="382588"/>
            <a:r>
              <a:rPr kumimoji="0" lang="en-US" altLang="ja-JP" sz="1000" dirty="0">
                <a:solidFill>
                  <a:schemeClr val="tx1"/>
                </a:solidFill>
                <a:latin typeface="Times" pitchFamily="18" charset="0"/>
                <a:cs typeface="Times" pitchFamily="18" charset="0"/>
                <a:sym typeface="Times" pitchFamily="18" charset="0"/>
              </a:rPr>
              <a:t>&lt;</a:t>
            </a:r>
            <a:r>
              <a:rPr kumimoji="0" lang="en-US" altLang="ja-JP" sz="1000" u="sng" dirty="0">
                <a:solidFill>
                  <a:srgbClr val="0000FF"/>
                </a:solidFill>
                <a:latin typeface="Times" pitchFamily="18" charset="0"/>
                <a:cs typeface="Times" pitchFamily="18" charset="0"/>
                <a:sym typeface="Times" pitchFamily="18" charset="0"/>
                <a:hlinkClick r:id="rId2"/>
              </a:rPr>
              <a:t>http://standards.ieee.org/guides/bylaws/sect6-7</a:t>
            </a:r>
            <a:r>
              <a:rPr kumimoji="0" lang="en-US" altLang="ja-JP" sz="1000" u="sng" dirty="0">
                <a:solidFill>
                  <a:srgbClr val="0000FF"/>
                </a:solidFill>
                <a:latin typeface="Times" pitchFamily="18" charset="0"/>
                <a:cs typeface="Times" pitchFamily="18" charset="0"/>
                <a:sym typeface="Times" pitchFamily="18" charset="0"/>
              </a:rPr>
              <a:t>.html#6</a:t>
            </a:r>
            <a:r>
              <a:rPr kumimoji="0" lang="en-US" altLang="ja-JP" sz="1000" dirty="0">
                <a:solidFill>
                  <a:schemeClr val="tx1"/>
                </a:solidFill>
                <a:latin typeface="Times" pitchFamily="18" charset="0"/>
                <a:cs typeface="Times" pitchFamily="18" charset="0"/>
                <a:sym typeface="Times" pitchFamily="18" charset="0"/>
              </a:rPr>
              <a:t>&gt; and &lt;</a:t>
            </a:r>
            <a:r>
              <a:rPr kumimoji="0" lang="en-US" altLang="ja-JP" sz="1000" u="sng" dirty="0">
                <a:solidFill>
                  <a:srgbClr val="0000FF"/>
                </a:solidFill>
                <a:latin typeface="Times" pitchFamily="18" charset="0"/>
                <a:cs typeface="Times" pitchFamily="18" charset="0"/>
                <a:sym typeface="Times" pitchFamily="18" charset="0"/>
              </a:rPr>
              <a:t>http://standards.ieee.org/guides/</a:t>
            </a:r>
            <a:r>
              <a:rPr kumimoji="0" lang="en-US" altLang="ja-JP" sz="1000" u="sng" dirty="0">
                <a:solidFill>
                  <a:srgbClr val="0000FF"/>
                </a:solidFill>
                <a:latin typeface="Times" pitchFamily="18" charset="0"/>
                <a:cs typeface="Times" pitchFamily="18" charset="0"/>
                <a:sym typeface="Times" pitchFamily="18" charset="0"/>
                <a:hlinkClick r:id="rId2"/>
              </a:rPr>
              <a:t>o</a:t>
            </a:r>
            <a:r>
              <a:rPr kumimoji="0" lang="en-US" altLang="ja-JP" sz="1000" u="sng" dirty="0">
                <a:solidFill>
                  <a:srgbClr val="0000FF"/>
                </a:solidFill>
                <a:latin typeface="Times" pitchFamily="18" charset="0"/>
                <a:cs typeface="Times" pitchFamily="18" charset="0"/>
                <a:sym typeface="Times" pitchFamily="18" charset="0"/>
              </a:rPr>
              <a:t>p</a:t>
            </a:r>
            <a:r>
              <a:rPr kumimoji="0" lang="en-US" altLang="ja-JP" sz="1000" u="sng" dirty="0">
                <a:solidFill>
                  <a:srgbClr val="0000FF"/>
                </a:solidFill>
                <a:latin typeface="Times" pitchFamily="18" charset="0"/>
                <a:cs typeface="Times" pitchFamily="18" charset="0"/>
                <a:sym typeface="Times" pitchFamily="18" charset="0"/>
                <a:hlinkClick r:id="rId2"/>
              </a:rPr>
              <a:t>man/se</a:t>
            </a:r>
            <a:r>
              <a:rPr kumimoji="0" lang="en-US" altLang="ja-JP" sz="1000" u="sng" dirty="0">
                <a:solidFill>
                  <a:srgbClr val="0000FF"/>
                </a:solidFill>
                <a:latin typeface="Times" pitchFamily="18" charset="0"/>
                <a:cs typeface="Times" pitchFamily="18" charset="0"/>
                <a:sym typeface="Times" pitchFamily="18" charset="0"/>
              </a:rPr>
              <a:t>ct6.html#6.3</a:t>
            </a:r>
            <a:r>
              <a:rPr kumimoji="0" lang="en-US" altLang="ja-JP" sz="1000" dirty="0">
                <a:solidFill>
                  <a:schemeClr val="tx1"/>
                </a:solidFill>
                <a:latin typeface="Times" pitchFamily="18" charset="0"/>
                <a:cs typeface="Times" pitchFamily="18" charset="0"/>
                <a:sym typeface="Times" pitchFamily="18" charset="0"/>
              </a:rPr>
              <a:t>&gt;</a:t>
            </a:r>
            <a:r>
              <a:rPr kumimoji="0" lang="en-US" altLang="ja-JP" sz="1000" dirty="0">
                <a:solidFill>
                  <a:schemeClr val="tx1"/>
                </a:solidFill>
                <a:latin typeface="Times" pitchFamily="18" charset="0"/>
                <a:cs typeface="Times" pitchFamily="18" charset="0"/>
                <a:sym typeface="Times" pitchFamily="18" charset="0"/>
                <a:hlinkClick r:id="rId3"/>
              </a:rPr>
              <a:t>.</a:t>
            </a:r>
          </a:p>
          <a:p>
            <a:pPr marL="382588"/>
            <a:r>
              <a:rPr kumimoji="0" lang="en-US" altLang="ja-JP" sz="1000" dirty="0">
                <a:solidFill>
                  <a:schemeClr val="tx1"/>
                </a:solidFill>
                <a:latin typeface="Times" pitchFamily="18" charset="0"/>
                <a:cs typeface="Times" pitchFamily="18" charset="0"/>
                <a:sym typeface="Times" pitchFamily="18" charset="0"/>
                <a:hlinkClick r:id="rId3"/>
              </a:rPr>
              <a:t>Further information is located at &lt;</a:t>
            </a:r>
            <a:r>
              <a:rPr kumimoji="0" lang="en-US" altLang="ja-JP" sz="1000" u="sng" dirty="0">
                <a:solidFill>
                  <a:srgbClr val="0000FF"/>
                </a:solidFill>
                <a:latin typeface="Times" pitchFamily="18" charset="0"/>
                <a:cs typeface="Times" pitchFamily="18" charset="0"/>
                <a:sym typeface="Times" pitchFamily="18" charset="0"/>
                <a:hlinkClick r:id="rId3"/>
              </a:rPr>
              <a:t>ht</a:t>
            </a:r>
            <a:r>
              <a:rPr kumimoji="0" lang="en-US" altLang="ja-JP" sz="1000" u="sng" dirty="0">
                <a:solidFill>
                  <a:srgbClr val="0000FF"/>
                </a:solidFill>
                <a:latin typeface="Times" pitchFamily="18" charset="0"/>
                <a:cs typeface="Times" pitchFamily="18" charset="0"/>
                <a:sym typeface="Times" pitchFamily="18" charset="0"/>
              </a:rPr>
              <a:t>tp://standards.ieee.org/board/pat/pat-m</a:t>
            </a:r>
            <a:r>
              <a:rPr kumimoji="0" lang="en-US" altLang="ja-JP" sz="1000" u="sng" dirty="0">
                <a:solidFill>
                  <a:srgbClr val="0000FF"/>
                </a:solidFill>
                <a:latin typeface="Times" pitchFamily="18" charset="0"/>
                <a:cs typeface="Times" pitchFamily="18" charset="0"/>
                <a:sym typeface="Times" pitchFamily="18" charset="0"/>
                <a:hlinkClick r:id="rId3"/>
              </a:rPr>
              <a:t>ateri</a:t>
            </a:r>
            <a:r>
              <a:rPr kumimoji="0" lang="en-US" altLang="ja-JP" sz="1000" u="sng" dirty="0">
                <a:solidFill>
                  <a:srgbClr val="0000FF"/>
                </a:solidFill>
                <a:latin typeface="Times" pitchFamily="18" charset="0"/>
                <a:cs typeface="Times" pitchFamily="18" charset="0"/>
                <a:sym typeface="Times" pitchFamily="18" charset="0"/>
              </a:rPr>
              <a:t>al.ht</a:t>
            </a:r>
            <a:r>
              <a:rPr kumimoji="0" lang="en-US" altLang="ja-JP" sz="1000" u="sng" dirty="0">
                <a:solidFill>
                  <a:srgbClr val="0000FF"/>
                </a:solidFill>
                <a:latin typeface="Times" pitchFamily="18" charset="0"/>
                <a:cs typeface="Times" pitchFamily="18" charset="0"/>
                <a:sym typeface="Times" pitchFamily="18" charset="0"/>
                <a:hlinkClick r:id="rId3"/>
              </a:rPr>
              <a:t>ml</a:t>
            </a:r>
            <a:r>
              <a:rPr kumimoji="0" lang="en-US" altLang="ja-JP" sz="1000" dirty="0">
                <a:solidFill>
                  <a:schemeClr val="tx1"/>
                </a:solidFill>
                <a:latin typeface="Times" pitchFamily="18" charset="0"/>
                <a:cs typeface="Times" pitchFamily="18" charset="0"/>
                <a:sym typeface="Times" pitchFamily="18" charset="0"/>
                <a:hlinkClick r:id="rId3"/>
              </a:rPr>
              <a:t>&gt; and &lt;</a:t>
            </a:r>
            <a:r>
              <a:rPr kumimoji="0" lang="en-US" altLang="ja-JP" sz="1000" u="sng" dirty="0">
                <a:solidFill>
                  <a:srgbClr val="0000FF"/>
                </a:solidFill>
                <a:latin typeface="Times" pitchFamily="18" charset="0"/>
                <a:cs typeface="Times" pitchFamily="18" charset="0"/>
                <a:sym typeface="Times" pitchFamily="18" charset="0"/>
              </a:rPr>
              <a:t>http://standards.ieee.org/board/pat </a:t>
            </a:r>
            <a:r>
              <a:rPr kumimoji="0" lang="en-US" altLang="ja-JP" sz="1000" dirty="0">
                <a:solidFill>
                  <a:schemeClr val="tx1"/>
                </a:solidFill>
                <a:latin typeface="Times" pitchFamily="18" charset="0"/>
                <a:cs typeface="Times" pitchFamily="18" charset="0"/>
                <a:sym typeface="Times" pitchFamily="18" charset="0"/>
              </a:rPr>
              <a:t>&gt;.</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title"/>
          </p:nvPr>
        </p:nvSpPr>
        <p:spPr bwMode="auto">
          <a:xfrm>
            <a:off x="457200" y="223838"/>
            <a:ext cx="8229600" cy="1282700"/>
          </a:xfrm>
          <a:noFill/>
          <a:ln w="12700">
            <a:miter lim="800000"/>
            <a:headEnd/>
            <a:tailEnd/>
          </a:ln>
        </p:spPr>
        <p:txBody>
          <a:bodyPr vert="horz" wrap="square" lIns="91440" tIns="45720" rIns="40639" bIns="45720" numCol="1" anchor="t" anchorCtr="0" compatLnSpc="1">
            <a:prstTxWarp prst="textNoShape">
              <a:avLst/>
            </a:prstTxWarp>
          </a:bodyPr>
          <a:lstStyle/>
          <a:p>
            <a:pPr indent="0" eaLnBrk="1" hangingPunct="1"/>
            <a:r>
              <a:rPr lang="en-US" altLang="ja-JP" dirty="0" smtClean="0">
                <a:ea typeface="ＭＳ Ｐゴシック" charset="-128"/>
                <a:cs typeface="Arial" charset="0"/>
                <a:sym typeface="Arial" charset="0"/>
              </a:rPr>
              <a:t>ITU-R Liaison Group Report - </a:t>
            </a:r>
            <a:br>
              <a:rPr lang="en-US" altLang="ja-JP" dirty="0" smtClean="0">
                <a:ea typeface="ＭＳ Ｐゴシック" charset="-128"/>
                <a:cs typeface="Arial" charset="0"/>
                <a:sym typeface="Arial" charset="0"/>
              </a:rPr>
            </a:br>
            <a:r>
              <a:rPr lang="en-US" altLang="ja-JP" dirty="0" smtClean="0">
                <a:ea typeface="ＭＳ Ｐゴシック" charset="-128"/>
                <a:cs typeface="Arial" charset="0"/>
                <a:sym typeface="Arial" charset="0"/>
              </a:rPr>
              <a:t>Session #80 Closing Plenary</a:t>
            </a:r>
          </a:p>
        </p:txBody>
      </p:sp>
      <p:sp>
        <p:nvSpPr>
          <p:cNvPr id="28674" name="Rectangle 2"/>
          <p:cNvSpPr>
            <a:spLocks noGrp="1" noChangeArrowheads="1"/>
          </p:cNvSpPr>
          <p:nvPr>
            <p:ph type="body" idx="1"/>
          </p:nvPr>
        </p:nvSpPr>
        <p:spPr bwMode="auto">
          <a:xfrm>
            <a:off x="457200" y="1257300"/>
            <a:ext cx="8229600" cy="5257800"/>
          </a:xfrm>
          <a:noFill/>
          <a:ln w="12700">
            <a:miter lim="800000"/>
            <a:headEnd/>
            <a:tailEnd/>
          </a:ln>
        </p:spPr>
        <p:txBody>
          <a:bodyPr vert="horz" wrap="square" lIns="91440" tIns="45720" rIns="40639" bIns="45720" numCol="1" anchor="t" anchorCtr="0" compatLnSpc="1">
            <a:prstTxWarp prst="textNoShape">
              <a:avLst/>
            </a:prstTxWarp>
          </a:bodyPr>
          <a:lstStyle/>
          <a:p>
            <a:pPr marL="0" lvl="1" indent="0" algn="ctr" eaLnBrk="1" hangingPunct="1">
              <a:lnSpc>
                <a:spcPct val="90000"/>
              </a:lnSpc>
              <a:buFont typeface="Times" pitchFamily="18" charset="0"/>
              <a:buNone/>
            </a:pPr>
            <a:endParaRPr lang="en-US" altLang="ja-JP" dirty="0" smtClean="0">
              <a:ea typeface="ＭＳ Ｐゴシック" charset="-128"/>
              <a:sym typeface="Arial" charset="0"/>
            </a:endParaRPr>
          </a:p>
          <a:p>
            <a:pPr marL="0" lvl="1" indent="0" algn="ctr" eaLnBrk="1" hangingPunct="1">
              <a:lnSpc>
                <a:spcPct val="90000"/>
              </a:lnSpc>
              <a:buFont typeface="Times" pitchFamily="18" charset="0"/>
              <a:buNone/>
            </a:pPr>
            <a:endParaRPr lang="en-US" altLang="ja-JP" dirty="0" smtClean="0">
              <a:ea typeface="ＭＳ Ｐゴシック" charset="-128"/>
              <a:sym typeface="Arial" charset="0"/>
            </a:endParaRPr>
          </a:p>
          <a:p>
            <a:pPr marL="0" lvl="1" indent="0" algn="ctr" eaLnBrk="1" hangingPunct="1">
              <a:lnSpc>
                <a:spcPct val="90000"/>
              </a:lnSpc>
              <a:buFont typeface="Times" pitchFamily="18" charset="0"/>
              <a:buNone/>
            </a:pPr>
            <a:endParaRPr lang="en-US" altLang="ja-JP" dirty="0" smtClean="0">
              <a:ea typeface="ＭＳ Ｐゴシック" charset="-128"/>
              <a:sym typeface="Arial" charset="0"/>
            </a:endParaRPr>
          </a:p>
          <a:p>
            <a:pPr marL="0" lvl="1" indent="0" algn="ctr" eaLnBrk="1" hangingPunct="1">
              <a:lnSpc>
                <a:spcPct val="90000"/>
              </a:lnSpc>
              <a:buFont typeface="Times" pitchFamily="18" charset="0"/>
              <a:buNone/>
            </a:pPr>
            <a:endParaRPr lang="en-US" altLang="ja-JP" dirty="0" smtClean="0">
              <a:ea typeface="ＭＳ Ｐゴシック" charset="-128"/>
              <a:cs typeface="Arial" charset="0"/>
              <a:sym typeface="Arial" charset="0"/>
            </a:endParaRPr>
          </a:p>
          <a:p>
            <a:pPr marL="0" lvl="1" indent="0" algn="ctr" eaLnBrk="1" hangingPunct="1">
              <a:lnSpc>
                <a:spcPct val="90000"/>
              </a:lnSpc>
              <a:buFont typeface="Times" pitchFamily="18" charset="0"/>
              <a:buNone/>
            </a:pPr>
            <a:r>
              <a:rPr lang="en-US" altLang="ja-JP" dirty="0" smtClean="0">
                <a:ea typeface="ＭＳ Ｐゴシック" charset="-128"/>
                <a:cs typeface="Arial" charset="0"/>
                <a:sym typeface="Arial" charset="0"/>
              </a:rPr>
              <a:t>Hajime </a:t>
            </a:r>
            <a:r>
              <a:rPr lang="en-US" altLang="ja-JP" dirty="0" err="1" smtClean="0">
                <a:ea typeface="ＭＳ Ｐゴシック" charset="-128"/>
                <a:cs typeface="Arial" charset="0"/>
                <a:sym typeface="Arial" charset="0"/>
              </a:rPr>
              <a:t>Kanzaki</a:t>
            </a:r>
            <a:endParaRPr lang="en-US" altLang="ja-JP" dirty="0" smtClean="0">
              <a:ea typeface="ＭＳ Ｐゴシック" charset="-128"/>
              <a:sym typeface="Arial" charset="0"/>
            </a:endParaRPr>
          </a:p>
          <a:p>
            <a:pPr marL="0" lvl="1" indent="0" algn="ctr" eaLnBrk="1" hangingPunct="1">
              <a:lnSpc>
                <a:spcPct val="90000"/>
              </a:lnSpc>
              <a:buFont typeface="Times" pitchFamily="18" charset="0"/>
              <a:buNone/>
            </a:pPr>
            <a:r>
              <a:rPr lang="en-US" altLang="ja-JP" sz="2400" dirty="0" smtClean="0">
                <a:ea typeface="ＭＳ Ｐゴシック" charset="-128"/>
                <a:sym typeface="Arial" charset="0"/>
              </a:rPr>
              <a:t>Acting Chair, 802.16 ITU-R Liaison Group</a:t>
            </a:r>
          </a:p>
          <a:p>
            <a:pPr marL="0" lvl="1" indent="0" algn="ctr" eaLnBrk="1" hangingPunct="1">
              <a:lnSpc>
                <a:spcPct val="90000"/>
              </a:lnSpc>
              <a:buFont typeface="Times" pitchFamily="18" charset="0"/>
              <a:buNone/>
            </a:pPr>
            <a:endParaRPr lang="en-US" altLang="ja-JP" dirty="0" smtClean="0">
              <a:ea typeface="ＭＳ Ｐゴシック" charset="-128"/>
              <a:sym typeface="Arial" charset="0"/>
            </a:endParaRPr>
          </a:p>
          <a:p>
            <a:pPr marL="0" lvl="1" indent="0" algn="ctr" eaLnBrk="1" hangingPunct="1">
              <a:lnSpc>
                <a:spcPct val="90000"/>
              </a:lnSpc>
              <a:buFont typeface="Times" pitchFamily="18" charset="0"/>
              <a:buNone/>
            </a:pPr>
            <a:endParaRPr lang="en-US" altLang="ja-JP" dirty="0" smtClean="0">
              <a:ea typeface="ＭＳ Ｐゴシック" charset="-128"/>
              <a:sym typeface="Arial" charset="0"/>
            </a:endParaRPr>
          </a:p>
          <a:p>
            <a:pPr marL="0" lvl="1" indent="0" algn="ctr" eaLnBrk="1" hangingPunct="1">
              <a:lnSpc>
                <a:spcPct val="90000"/>
              </a:lnSpc>
              <a:buFont typeface="Times" pitchFamily="18" charset="0"/>
              <a:buNone/>
            </a:pPr>
            <a:r>
              <a:rPr lang="en-US" altLang="ja-JP" dirty="0" smtClean="0">
                <a:ea typeface="ＭＳ Ｐゴシック" charset="-128"/>
                <a:sym typeface="Arial" charset="0"/>
              </a:rPr>
              <a:t>IEEE 802.16 WG Session #80</a:t>
            </a:r>
          </a:p>
          <a:p>
            <a:pPr marL="0" lvl="1" indent="0" algn="ctr" eaLnBrk="1" hangingPunct="1">
              <a:lnSpc>
                <a:spcPct val="90000"/>
              </a:lnSpc>
              <a:buNone/>
            </a:pPr>
            <a:r>
              <a:rPr lang="en-US" altLang="ja-JP" dirty="0" smtClean="0">
                <a:ea typeface="ＭＳ Ｐゴシック" charset="-128"/>
                <a:sym typeface="Arial" charset="0"/>
              </a:rPr>
              <a:t>San Diego, CA, USA, 16-19 July 2012</a:t>
            </a:r>
          </a:p>
          <a:p>
            <a:pPr marL="0" lvl="1" indent="0" algn="ctr" eaLnBrk="1" hangingPunct="1">
              <a:lnSpc>
                <a:spcPct val="90000"/>
              </a:lnSpc>
              <a:buFont typeface="Times" pitchFamily="18" charset="0"/>
              <a:buNone/>
            </a:pPr>
            <a:endParaRPr lang="en-US" altLang="ja-JP" dirty="0" smtClean="0">
              <a:ea typeface="ＭＳ Ｐゴシック" charset="-128"/>
              <a:sym typeface="Arial" charset="0"/>
            </a:endParaRPr>
          </a:p>
          <a:p>
            <a:pPr marL="0" lvl="1" indent="0" algn="ctr" eaLnBrk="1" hangingPunct="1">
              <a:lnSpc>
                <a:spcPct val="90000"/>
              </a:lnSpc>
              <a:buFont typeface="Times" pitchFamily="18" charset="0"/>
              <a:buNone/>
            </a:pPr>
            <a:endParaRPr lang="en-US" altLang="ja-JP" i="1" dirty="0" smtClean="0">
              <a:ea typeface="ＭＳ Ｐゴシック" charset="-128"/>
              <a:sym typeface="Arial"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2"/>
          <p:cNvSpPr>
            <a:spLocks noGrp="1"/>
          </p:cNvSpPr>
          <p:nvPr>
            <p:ph idx="1"/>
          </p:nvPr>
        </p:nvSpPr>
        <p:spPr bwMode="auto">
          <a:xfrm>
            <a:off x="457200" y="1143000"/>
            <a:ext cx="8229600" cy="4983163"/>
          </a:xfrm>
          <a:noFill/>
          <a:ln>
            <a:miter lim="800000"/>
            <a:headEnd/>
            <a:tailEnd/>
          </a:ln>
        </p:spPr>
        <p:txBody>
          <a:bodyPr vert="horz" wrap="square" lIns="91440" tIns="45720" rIns="91440" bIns="45720" numCol="1" anchor="t" anchorCtr="0" compatLnSpc="1">
            <a:prstTxWarp prst="textNoShape">
              <a:avLst/>
            </a:prstTxWarp>
          </a:bodyPr>
          <a:lstStyle/>
          <a:p>
            <a:pPr eaLnBrk="1" hangingPunct="1">
              <a:buSzPct val="99000"/>
              <a:buFont typeface="Times" pitchFamily="18" charset="0"/>
              <a:buAutoNum type="arabicParenR"/>
            </a:pPr>
            <a:r>
              <a:rPr lang="en-US" altLang="ja-JP" sz="1800" dirty="0" smtClean="0">
                <a:latin typeface="Trebuchet MS" pitchFamily="34" charset="0"/>
                <a:ea typeface="ＭＳ Ｐゴシック" charset="-128"/>
              </a:rPr>
              <a:t>Introduction, approval of the agenda</a:t>
            </a:r>
          </a:p>
          <a:p>
            <a:pPr eaLnBrk="1" hangingPunct="1">
              <a:buSzPct val="99000"/>
              <a:buFont typeface="Times" pitchFamily="18" charset="0"/>
              <a:buAutoNum type="arabicParenR"/>
            </a:pPr>
            <a:r>
              <a:rPr lang="en-US" altLang="ja-JP" sz="1800" dirty="0" smtClean="0">
                <a:latin typeface="Trebuchet MS" pitchFamily="34" charset="0"/>
                <a:ea typeface="ＭＳ Ｐゴシック" charset="-128"/>
              </a:rPr>
              <a:t>Review and follow </a:t>
            </a:r>
            <a:r>
              <a:rPr lang="en-US" altLang="ja-JP" sz="1800" dirty="0" err="1" smtClean="0">
                <a:latin typeface="Trebuchet MS" pitchFamily="34" charset="0"/>
                <a:ea typeface="ＭＳ Ｐゴシック" charset="-128"/>
              </a:rPr>
              <a:t>workplan</a:t>
            </a:r>
            <a:r>
              <a:rPr lang="en-US" altLang="ja-JP" sz="1800" dirty="0" smtClean="0">
                <a:latin typeface="Trebuchet MS" pitchFamily="34" charset="0"/>
                <a:ea typeface="ＭＳ Ｐゴシック" charset="-128"/>
              </a:rPr>
              <a:t> of IEEE802.16-12-0260-01-Gdoc</a:t>
            </a:r>
          </a:p>
          <a:p>
            <a:pPr eaLnBrk="1" hangingPunct="1">
              <a:buSzPct val="99000"/>
              <a:buFont typeface="Times" pitchFamily="18" charset="0"/>
              <a:buAutoNum type="arabicParenR"/>
            </a:pPr>
            <a:r>
              <a:rPr lang="en-US" altLang="ja-JP" sz="1800" dirty="0" smtClean="0">
                <a:latin typeface="Trebuchet MS" pitchFamily="34" charset="0"/>
                <a:ea typeface="ＭＳ Ｐゴシック" charset="-128"/>
              </a:rPr>
              <a:t>Work Items:</a:t>
            </a:r>
          </a:p>
          <a:p>
            <a:pPr marL="496888" lvl="1" indent="0" eaLnBrk="1" hangingPunct="1">
              <a:buSzPct val="99000"/>
              <a:buFont typeface="Times" pitchFamily="18" charset="0"/>
              <a:buNone/>
            </a:pPr>
            <a:r>
              <a:rPr lang="en-US" altLang="ja-JP" sz="1400" dirty="0" smtClean="0">
                <a:latin typeface="Trebuchet MS" pitchFamily="34" charset="0"/>
                <a:ea typeface="ＭＳ Ｐゴシック" charset="-128"/>
              </a:rPr>
              <a:t>3-1)	Review ITU-R status</a:t>
            </a:r>
          </a:p>
          <a:p>
            <a:pPr marL="496888" lvl="1" indent="0" eaLnBrk="1" hangingPunct="1">
              <a:buSzPct val="99000"/>
              <a:buFont typeface="Times" pitchFamily="18" charset="0"/>
              <a:buNone/>
            </a:pPr>
            <a:r>
              <a:rPr lang="en-US" altLang="ja-JP" sz="1400" dirty="0" smtClean="0">
                <a:latin typeface="Trebuchet MS" pitchFamily="34" charset="0"/>
                <a:ea typeface="ＭＳ Ｐゴシック" charset="-128"/>
              </a:rPr>
              <a:t>3-2)  Develop and finalize M.2012-1 Meeting Y+1 contribution</a:t>
            </a:r>
          </a:p>
          <a:p>
            <a:pPr marL="496888" lvl="1" indent="0" eaLnBrk="1" hangingPunct="1">
              <a:buSzPct val="99000"/>
              <a:buNone/>
            </a:pPr>
            <a:r>
              <a:rPr lang="en-US" altLang="ja-JP" sz="1400" dirty="0" smtClean="0">
                <a:latin typeface="Trebuchet MS" pitchFamily="34" charset="0"/>
                <a:ea typeface="ＭＳ Ｐゴシック" charset="-128"/>
              </a:rPr>
              <a:t>3-3)	Draft the liaison statement  to WATO</a:t>
            </a:r>
          </a:p>
          <a:p>
            <a:pPr marL="496888" lvl="1" indent="0" eaLnBrk="1" hangingPunct="1">
              <a:buSzPct val="99000"/>
              <a:buNone/>
            </a:pPr>
            <a:r>
              <a:rPr lang="en-US" altLang="ja-JP" sz="1400" dirty="0" smtClean="0">
                <a:latin typeface="Trebuchet MS" pitchFamily="34" charset="0"/>
                <a:ea typeface="ＭＳ Ｐゴシック" charset="-128"/>
              </a:rPr>
              <a:t>3-4)</a:t>
            </a:r>
            <a:r>
              <a:rPr lang="en-US" altLang="ja-JP" sz="1400" i="1" dirty="0" smtClean="0">
                <a:latin typeface="Trebuchet MS" pitchFamily="34" charset="0"/>
                <a:ea typeface="ＭＳ Ｐゴシック" charset="-128"/>
              </a:rPr>
              <a:t>  </a:t>
            </a:r>
            <a:r>
              <a:rPr lang="en-US" altLang="ja-JP" sz="1400" dirty="0" smtClean="0">
                <a:latin typeface="Trebuchet MS" pitchFamily="34" charset="0"/>
                <a:ea typeface="ＭＳ Ｐゴシック" charset="-128"/>
              </a:rPr>
              <a:t>Draft Certification and reference and transposition statement for M.1457-11</a:t>
            </a:r>
            <a:endParaRPr lang="en-US" altLang="ja-JP" sz="1800" i="1" dirty="0" smtClean="0">
              <a:latin typeface="Trebuchet MS" pitchFamily="34" charset="0"/>
              <a:ea typeface="ＭＳ Ｐゴシック" charset="-128"/>
            </a:endParaRPr>
          </a:p>
          <a:p>
            <a:pPr eaLnBrk="1" hangingPunct="1">
              <a:buSzPct val="99000"/>
              <a:buFont typeface="Times" pitchFamily="18" charset="0"/>
              <a:buAutoNum type="arabicParenR"/>
            </a:pPr>
            <a:r>
              <a:rPr lang="en-US" altLang="ja-JP" sz="1800" dirty="0" smtClean="0">
                <a:latin typeface="Trebuchet MS" pitchFamily="34" charset="0"/>
                <a:ea typeface="ＭＳ Ｐゴシック" charset="-128"/>
              </a:rPr>
              <a:t>Review inputs/liaisons, and prepare responses and any other output documents to external organizations as necessary</a:t>
            </a:r>
          </a:p>
          <a:p>
            <a:pPr eaLnBrk="1" hangingPunct="1">
              <a:buSzPct val="99000"/>
              <a:buFont typeface="Times" pitchFamily="18" charset="0"/>
              <a:buAutoNum type="arabicParenR"/>
            </a:pPr>
            <a:r>
              <a:rPr lang="en-US" altLang="ja-JP" sz="1800" dirty="0" smtClean="0">
                <a:latin typeface="Trebuchet MS" pitchFamily="34" charset="0"/>
                <a:ea typeface="ＭＳ Ｐゴシック" charset="-128"/>
              </a:rPr>
              <a:t>Update </a:t>
            </a:r>
            <a:r>
              <a:rPr lang="en-US" altLang="ja-JP" sz="1800" dirty="0" err="1" smtClean="0">
                <a:latin typeface="Trebuchet MS" pitchFamily="34" charset="0"/>
                <a:ea typeface="ＭＳ Ｐゴシック" charset="-128"/>
              </a:rPr>
              <a:t>workplan</a:t>
            </a:r>
            <a:endParaRPr lang="en-US" altLang="ja-JP" sz="1800" dirty="0" smtClean="0">
              <a:latin typeface="Trebuchet MS" pitchFamily="34" charset="0"/>
              <a:ea typeface="ＭＳ Ｐゴシック" charset="-128"/>
            </a:endParaRPr>
          </a:p>
          <a:p>
            <a:pPr eaLnBrk="1" hangingPunct="1">
              <a:buSzPct val="99000"/>
              <a:buFont typeface="Times" pitchFamily="18" charset="0"/>
              <a:buAutoNum type="arabicParenR"/>
            </a:pPr>
            <a:r>
              <a:rPr lang="en-US" altLang="ja-JP" sz="1800" dirty="0" smtClean="0">
                <a:latin typeface="Trebuchet MS" pitchFamily="34" charset="0"/>
                <a:ea typeface="ＭＳ Ｐゴシック" charset="-128"/>
              </a:rPr>
              <a:t>Approve all outgoing documents</a:t>
            </a:r>
          </a:p>
          <a:p>
            <a:pPr eaLnBrk="1" hangingPunct="1">
              <a:buSzPct val="99000"/>
              <a:buFont typeface="Times" pitchFamily="18" charset="0"/>
              <a:buAutoNum type="arabicParenR"/>
            </a:pPr>
            <a:r>
              <a:rPr lang="en-US" altLang="ja-JP" sz="1800" dirty="0" smtClean="0">
                <a:latin typeface="Trebuchet MS" pitchFamily="34" charset="0"/>
                <a:ea typeface="ＭＳ Ｐゴシック" charset="-128"/>
              </a:rPr>
              <a:t>Other business</a:t>
            </a:r>
          </a:p>
        </p:txBody>
      </p:sp>
      <p:sp>
        <p:nvSpPr>
          <p:cNvPr id="4" name="Rectangle 1"/>
          <p:cNvSpPr txBox="1">
            <a:spLocks noChangeArrowheads="1"/>
          </p:cNvSpPr>
          <p:nvPr/>
        </p:nvSpPr>
        <p:spPr bwMode="auto">
          <a:xfrm>
            <a:off x="457200" y="223838"/>
            <a:ext cx="8229600" cy="698500"/>
          </a:xfrm>
          <a:prstGeom prst="rect">
            <a:avLst/>
          </a:prstGeom>
          <a:noFill/>
          <a:ln w="12700">
            <a:miter lim="800000"/>
            <a:headEnd/>
            <a:tailEnd/>
          </a:ln>
        </p:spPr>
        <p:txBody>
          <a:bodyPr rIns="40639"/>
          <a:lstStyle/>
          <a:p>
            <a:pPr marL="39688" algn="ctr">
              <a:defRPr/>
            </a:pPr>
            <a:r>
              <a:rPr kumimoji="0" lang="en-US" altLang="ja-JP" sz="3200" b="1" dirty="0" smtClean="0">
                <a:latin typeface="Trebuchet MS" pitchFamily="34" charset="0"/>
                <a:ea typeface="ＭＳ Ｐゴシック" pitchFamily="50" charset="-128"/>
              </a:rPr>
              <a:t>Agenda </a:t>
            </a:r>
            <a:r>
              <a:rPr kumimoji="0" lang="en-US" altLang="ja-JP" sz="3200" b="1" dirty="0">
                <a:latin typeface="Trebuchet MS" pitchFamily="34" charset="0"/>
                <a:ea typeface="ＭＳ Ｐゴシック" pitchFamily="50" charset="-128"/>
              </a:rPr>
              <a:t>for the Week</a:t>
            </a:r>
            <a:endParaRPr kumimoji="0" lang="en-US" altLang="ja-JP" sz="3200" b="1" kern="0" dirty="0">
              <a:solidFill>
                <a:schemeClr val="tx1"/>
              </a:solidFill>
              <a:latin typeface="Trebuchet MS" pitchFamily="34" charset="0"/>
              <a:ea typeface="ＭＳ Ｐゴシック" pitchFamily="50" charset="-128"/>
              <a:cs typeface="+mj-cs"/>
              <a:sym typeface="Times"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bwMode="auto">
          <a:xfrm>
            <a:off x="457200" y="223838"/>
            <a:ext cx="8229600" cy="698500"/>
          </a:xfrm>
          <a:noFill/>
          <a:ln w="12700">
            <a:miter lim="800000"/>
            <a:headEnd/>
            <a:tailEnd/>
          </a:ln>
        </p:spPr>
        <p:txBody>
          <a:bodyPr vert="horz" wrap="square" lIns="91440" tIns="45720" rIns="40639" bIns="45720" numCol="1" anchor="t" anchorCtr="0" compatLnSpc="1">
            <a:prstTxWarp prst="textNoShape">
              <a:avLst/>
            </a:prstTxWarp>
          </a:bodyPr>
          <a:lstStyle/>
          <a:p>
            <a:pPr indent="0" eaLnBrk="1" hangingPunct="1"/>
            <a:r>
              <a:rPr lang="en-US" altLang="ja-JP" b="1" dirty="0" smtClean="0">
                <a:latin typeface="Trebuchet MS" pitchFamily="34" charset="0"/>
                <a:ea typeface="ＭＳ Ｐゴシック" charset="-128"/>
              </a:rPr>
              <a:t>Outcomes of Session #80</a:t>
            </a:r>
          </a:p>
        </p:txBody>
      </p:sp>
      <p:sp>
        <p:nvSpPr>
          <p:cNvPr id="31746" name="Rectangle 2"/>
          <p:cNvSpPr>
            <a:spLocks noGrp="1" noChangeArrowheads="1"/>
          </p:cNvSpPr>
          <p:nvPr>
            <p:ph type="body" idx="1"/>
          </p:nvPr>
        </p:nvSpPr>
        <p:spPr bwMode="auto">
          <a:xfrm>
            <a:off x="457200" y="914400"/>
            <a:ext cx="8229600" cy="5562600"/>
          </a:xfrm>
          <a:noFill/>
          <a:ln w="12700">
            <a:miter lim="800000"/>
            <a:headEnd/>
            <a:tailEnd/>
          </a:ln>
        </p:spPr>
        <p:txBody>
          <a:bodyPr vert="horz" wrap="square" lIns="91440" tIns="45720" rIns="40639" bIns="45720" numCol="1" anchor="t" anchorCtr="0" compatLnSpc="1">
            <a:prstTxWarp prst="textNoShape">
              <a:avLst/>
            </a:prstTxWarp>
          </a:bodyPr>
          <a:lstStyle/>
          <a:p>
            <a:pPr marL="342900" lvl="1" indent="-342900" eaLnBrk="1" hangingPunct="1">
              <a:lnSpc>
                <a:spcPct val="80000"/>
              </a:lnSpc>
              <a:spcBef>
                <a:spcPts val="800"/>
              </a:spcBef>
              <a:buSzPct val="125000"/>
              <a:buFont typeface="Times" pitchFamily="18" charset="0"/>
              <a:buNone/>
            </a:pPr>
            <a:r>
              <a:rPr lang="en-US" altLang="ja-JP" sz="2000" b="1" u="sng" dirty="0" smtClean="0">
                <a:latin typeface="Trebuchet MS" pitchFamily="34" charset="0"/>
                <a:ea typeface="ＭＳ Ｐゴシック" charset="-128"/>
              </a:rPr>
              <a:t>Per </a:t>
            </a:r>
            <a:r>
              <a:rPr lang="en-US" altLang="ja-JP" sz="2000" b="1" u="sng" dirty="0" err="1" smtClean="0">
                <a:latin typeface="Trebuchet MS" pitchFamily="34" charset="0"/>
                <a:ea typeface="ＭＳ Ｐゴシック" charset="-128"/>
              </a:rPr>
              <a:t>Workplan</a:t>
            </a:r>
            <a:endParaRPr lang="en-US" altLang="ja-JP" sz="2000" b="1" u="sng" dirty="0" smtClean="0">
              <a:latin typeface="Trebuchet MS" pitchFamily="34" charset="0"/>
              <a:ea typeface="ＭＳ Ｐゴシック" charset="-128"/>
            </a:endParaRPr>
          </a:p>
          <a:p>
            <a:pPr marL="342900" eaLnBrk="1" hangingPunct="1">
              <a:lnSpc>
                <a:spcPct val="80000"/>
              </a:lnSpc>
              <a:buSzPct val="125000"/>
            </a:pPr>
            <a:r>
              <a:rPr lang="en-US" altLang="ja-JP" sz="1800" b="1" dirty="0" smtClean="0">
                <a:latin typeface="Trebuchet MS" pitchFamily="34" charset="0"/>
                <a:ea typeface="ＭＳ Ｐゴシック" charset="-128"/>
              </a:rPr>
              <a:t>Develop and finalize M.2012-1 Meeting Y+1 contribution</a:t>
            </a:r>
            <a:endParaRPr lang="en-US" altLang="ja-JP" sz="1800" b="1" i="1" dirty="0" smtClean="0">
              <a:solidFill>
                <a:srgbClr val="FF0000"/>
              </a:solidFill>
              <a:latin typeface="Trebuchet MS" pitchFamily="34" charset="0"/>
              <a:ea typeface="ＭＳ Ｐゴシック" charset="-128"/>
            </a:endParaRPr>
          </a:p>
          <a:p>
            <a:pPr marL="342900" eaLnBrk="1" hangingPunct="1">
              <a:lnSpc>
                <a:spcPct val="80000"/>
              </a:lnSpc>
              <a:buSzPct val="125000"/>
              <a:buFont typeface="Trebuchet MS" pitchFamily="34" charset="0"/>
              <a:buChar char="−"/>
            </a:pPr>
            <a:r>
              <a:rPr lang="en-US" altLang="ja-JP" sz="1600" b="1" i="1" dirty="0" smtClean="0">
                <a:latin typeface="Trebuchet MS" pitchFamily="34" charset="0"/>
                <a:ea typeface="ＭＳ Ｐゴシック" charset="-128"/>
              </a:rPr>
              <a:t>16-12-0487-00-Gdoc </a:t>
            </a:r>
            <a:r>
              <a:rPr lang="en-US" altLang="ja-JP" sz="1600" i="1" dirty="0" smtClean="0">
                <a:latin typeface="Trebuchet MS" pitchFamily="34" charset="0"/>
                <a:ea typeface="ＭＳ Ｐゴシック" charset="-128"/>
              </a:rPr>
              <a:t>- Draft contribution ITU-R WP 5D-Update of </a:t>
            </a:r>
            <a:r>
              <a:rPr lang="en-US" altLang="ja-JP" sz="1600" i="1" dirty="0" err="1" smtClean="0">
                <a:latin typeface="Trebuchet MS" pitchFamily="34" charset="0"/>
                <a:ea typeface="ＭＳ Ｐゴシック" charset="-128"/>
              </a:rPr>
              <a:t>WirelessMAN</a:t>
            </a:r>
            <a:r>
              <a:rPr lang="en-US" altLang="ja-JP" sz="1600" i="1" dirty="0" smtClean="0">
                <a:latin typeface="Trebuchet MS" pitchFamily="34" charset="0"/>
                <a:ea typeface="ＭＳ Ｐゴシック" charset="-128"/>
              </a:rPr>
              <a:t>-Advanced RIT of Rec. ITU-R M.2012 (Meeting Y+1) </a:t>
            </a:r>
            <a:r>
              <a:rPr lang="en-US" altLang="ja-JP" sz="1600" b="1" i="1" dirty="0" smtClean="0">
                <a:latin typeface="Trebuchet MS" pitchFamily="34" charset="0"/>
                <a:ea typeface="ＭＳ Ｐゴシック" charset="-128"/>
              </a:rPr>
              <a:t>-&gt; </a:t>
            </a:r>
            <a:r>
              <a:rPr lang="en-US" altLang="ja-JP" sz="1600" b="1" dirty="0" smtClean="0">
                <a:latin typeface="Trebuchet MS" pitchFamily="34" charset="0"/>
                <a:ea typeface="ＭＳ Ｐゴシック" charset="-128"/>
              </a:rPr>
              <a:t>Already submitted to 802.18</a:t>
            </a:r>
          </a:p>
          <a:p>
            <a:pPr marL="342900" eaLnBrk="1" hangingPunct="1">
              <a:lnSpc>
                <a:spcPct val="80000"/>
              </a:lnSpc>
              <a:buSzPct val="125000"/>
            </a:pPr>
            <a:r>
              <a:rPr lang="en-US" altLang="ja-JP" sz="1800" b="1" dirty="0" smtClean="0">
                <a:latin typeface="Trebuchet MS" pitchFamily="34" charset="0"/>
                <a:ea typeface="ＭＳ Ｐゴシック" charset="-128"/>
              </a:rPr>
              <a:t>Draft the liaison statement  to WATO</a:t>
            </a:r>
          </a:p>
          <a:p>
            <a:pPr marL="342900" eaLnBrk="1" hangingPunct="1">
              <a:lnSpc>
                <a:spcPct val="80000"/>
              </a:lnSpc>
              <a:buSzPct val="125000"/>
              <a:buFont typeface="Trebuchet MS" pitchFamily="34" charset="0"/>
              <a:buChar char="−"/>
            </a:pPr>
            <a:r>
              <a:rPr lang="en-US" altLang="ja-JP" sz="1600" b="1" i="1" dirty="0" smtClean="0">
                <a:latin typeface="Trebuchet MS" pitchFamily="34" charset="0"/>
                <a:ea typeface="ＭＳ Ｐゴシック" charset="-128"/>
              </a:rPr>
              <a:t>16-12-0488-00-Gdoc </a:t>
            </a:r>
            <a:r>
              <a:rPr lang="en-US" altLang="ja-JP" sz="1600" i="1" dirty="0" smtClean="0">
                <a:latin typeface="Trebuchet MS" pitchFamily="34" charset="0"/>
                <a:ea typeface="ＭＳ Ｐゴシック" charset="-128"/>
              </a:rPr>
              <a:t>- Draft Statement to WATO members regarding Meeting Y+1 Contribution of </a:t>
            </a:r>
            <a:r>
              <a:rPr lang="en-US" altLang="ja-JP" sz="1600" i="1" dirty="0" err="1" smtClean="0">
                <a:latin typeface="Trebuchet MS" pitchFamily="34" charset="0"/>
                <a:ea typeface="ＭＳ Ｐゴシック" charset="-128"/>
              </a:rPr>
              <a:t>WirelessMAN</a:t>
            </a:r>
            <a:r>
              <a:rPr lang="en-US" altLang="ja-JP" sz="1600" i="1" dirty="0" smtClean="0">
                <a:latin typeface="Trebuchet MS" pitchFamily="34" charset="0"/>
                <a:ea typeface="ＭＳ Ｐゴシック" charset="-128"/>
              </a:rPr>
              <a:t>-Advanced toward Rec. ITU-R M.2012-1</a:t>
            </a:r>
          </a:p>
          <a:p>
            <a:pPr marL="342900" eaLnBrk="1" hangingPunct="1">
              <a:lnSpc>
                <a:spcPct val="80000"/>
              </a:lnSpc>
              <a:buSzPct val="125000"/>
            </a:pPr>
            <a:r>
              <a:rPr lang="en-US" altLang="ja-JP" sz="1800" b="1" dirty="0" smtClean="0">
                <a:latin typeface="Trebuchet MS" pitchFamily="34" charset="0"/>
                <a:ea typeface="ＭＳ Ｐゴシック" charset="-128"/>
              </a:rPr>
              <a:t>Draft Certification and reference and transposition statement for M.1457-11</a:t>
            </a:r>
          </a:p>
          <a:p>
            <a:pPr marL="342900" eaLnBrk="1" hangingPunct="1">
              <a:lnSpc>
                <a:spcPct val="80000"/>
              </a:lnSpc>
              <a:buSzPct val="125000"/>
              <a:buFont typeface="Trebuchet MS" pitchFamily="34" charset="0"/>
              <a:buChar char="−"/>
            </a:pPr>
            <a:r>
              <a:rPr lang="en-US" altLang="ja-JP" sz="1600" b="1" i="1" dirty="0" smtClean="0">
                <a:latin typeface="Trebuchet MS" pitchFamily="34" charset="0"/>
                <a:ea typeface="ＭＳ Ｐゴシック" charset="-128"/>
              </a:rPr>
              <a:t>16-12-0460-00-Gcon </a:t>
            </a:r>
            <a:r>
              <a:rPr lang="en-US" altLang="ja-JP" sz="1600" i="1" dirty="0" smtClean="0">
                <a:latin typeface="Trebuchet MS" pitchFamily="34" charset="0"/>
                <a:ea typeface="ＭＳ Ｐゴシック" charset="-128"/>
              </a:rPr>
              <a:t>- Draft certification of references and transposition statement for M.1457-11</a:t>
            </a:r>
          </a:p>
          <a:p>
            <a:pPr marL="342900" eaLnBrk="1" hangingPunct="1">
              <a:lnSpc>
                <a:spcPct val="80000"/>
              </a:lnSpc>
              <a:buSzPct val="125000"/>
            </a:pPr>
            <a:endParaRPr lang="en-US" altLang="ja-JP" sz="2000" b="1" u="sng" dirty="0" smtClean="0">
              <a:latin typeface="Trebuchet MS" pitchFamily="34" charset="0"/>
              <a:ea typeface="ＭＳ Ｐゴシック" charset="-128"/>
            </a:endParaRPr>
          </a:p>
          <a:p>
            <a:pPr marL="342900" eaLnBrk="1" hangingPunct="1">
              <a:lnSpc>
                <a:spcPct val="80000"/>
              </a:lnSpc>
              <a:buSzPct val="125000"/>
              <a:buNone/>
            </a:pPr>
            <a:r>
              <a:rPr lang="en-US" altLang="ja-JP" sz="2000" b="1" u="sng" dirty="0" smtClean="0">
                <a:latin typeface="Trebuchet MS" pitchFamily="34" charset="0"/>
                <a:ea typeface="ＭＳ Ｐゴシック" charset="-128"/>
              </a:rPr>
              <a:t>Beyond </a:t>
            </a:r>
            <a:r>
              <a:rPr lang="en-US" altLang="ja-JP" sz="2000" b="1" u="sng" dirty="0" err="1" smtClean="0">
                <a:latin typeface="Trebuchet MS" pitchFamily="34" charset="0"/>
                <a:ea typeface="ＭＳ Ｐゴシック" charset="-128"/>
              </a:rPr>
              <a:t>Workplan</a:t>
            </a:r>
            <a:endParaRPr lang="en-US" altLang="ja-JP" sz="2000" b="1" u="sng" dirty="0" smtClean="0">
              <a:latin typeface="Trebuchet MS" pitchFamily="34" charset="0"/>
              <a:ea typeface="ＭＳ Ｐゴシック" charset="-128"/>
            </a:endParaRPr>
          </a:p>
          <a:p>
            <a:pPr marL="342900" eaLnBrk="1" hangingPunct="1">
              <a:lnSpc>
                <a:spcPct val="80000"/>
              </a:lnSpc>
              <a:buSzPct val="125000"/>
            </a:pPr>
            <a:r>
              <a:rPr lang="en-US" altLang="ja-JP" sz="1800" b="1" dirty="0" smtClean="0">
                <a:latin typeface="Trebuchet MS" pitchFamily="34" charset="0"/>
                <a:ea typeface="ＭＳ Ｐゴシック" charset="-128"/>
              </a:rPr>
              <a:t>Other contribution </a:t>
            </a:r>
          </a:p>
          <a:p>
            <a:pPr marL="342900" lvl="0" eaLnBrk="1" hangingPunct="1">
              <a:lnSpc>
                <a:spcPct val="80000"/>
              </a:lnSpc>
              <a:buSzPct val="125000"/>
              <a:buFont typeface="Trebuchet MS" pitchFamily="34" charset="0"/>
              <a:buChar char="−"/>
            </a:pPr>
            <a:r>
              <a:rPr lang="en-US" altLang="ja-JP" sz="1600" b="1" dirty="0" smtClean="0">
                <a:latin typeface="Trebuchet MS" pitchFamily="34" charset="0"/>
                <a:ea typeface="ＭＳ Ｐゴシック" charset="-128"/>
              </a:rPr>
              <a:t>16-12-0495-01-Gcon</a:t>
            </a:r>
            <a:r>
              <a:rPr lang="en-US" altLang="ja-JP" sz="1600" b="1" i="1" dirty="0" smtClean="0">
                <a:solidFill>
                  <a:srgbClr val="000000"/>
                </a:solidFill>
                <a:latin typeface="Trebuchet MS" pitchFamily="34" charset="0"/>
                <a:ea typeface="ＭＳ Ｐゴシック" charset="-128"/>
              </a:rPr>
              <a:t> </a:t>
            </a:r>
            <a:r>
              <a:rPr lang="en-US" altLang="ja-JP" sz="1600" i="1" dirty="0" smtClean="0">
                <a:solidFill>
                  <a:srgbClr val="000000"/>
                </a:solidFill>
                <a:latin typeface="Trebuchet MS" pitchFamily="34" charset="0"/>
                <a:ea typeface="ＭＳ Ｐゴシック" charset="-128"/>
              </a:rPr>
              <a:t>- </a:t>
            </a:r>
            <a:r>
              <a:rPr lang="en-US" altLang="ja-JP" sz="1600" i="1" dirty="0" smtClean="0">
                <a:latin typeface="Trebuchet MS" pitchFamily="34" charset="0"/>
                <a:ea typeface="ＭＳ Ｐゴシック" charset="-128"/>
              </a:rPr>
              <a:t>Proposed Contribution to ITU-R WP 5D - Update of </a:t>
            </a:r>
            <a:r>
              <a:rPr lang="en-US" altLang="ja-JP" sz="1600" i="1" dirty="0" err="1" smtClean="0">
                <a:latin typeface="Trebuchet MS" pitchFamily="34" charset="0"/>
                <a:ea typeface="ＭＳ Ｐゴシック" charset="-128"/>
              </a:rPr>
              <a:t>Subclause</a:t>
            </a:r>
            <a:r>
              <a:rPr lang="en-US" altLang="ja-JP" sz="1600" i="1" dirty="0" smtClean="0">
                <a:latin typeface="Trebuchet MS" pitchFamily="34" charset="0"/>
                <a:ea typeface="ＭＳ Ｐゴシック" charset="-128"/>
              </a:rPr>
              <a:t> 5.6 of Rec. ITU-R M.1457-11 (Meeting X)</a:t>
            </a:r>
            <a:endParaRPr lang="en-US" altLang="ja-JP" sz="1800" b="1" dirty="0" smtClean="0">
              <a:solidFill>
                <a:srgbClr val="000000"/>
              </a:solidFill>
              <a:latin typeface="Trebuchet MS" pitchFamily="34" charset="0"/>
              <a:ea typeface="ＭＳ Ｐゴシック" charset="-128"/>
            </a:endParaRPr>
          </a:p>
          <a:p>
            <a:pPr marL="342900" lvl="0" eaLnBrk="1" hangingPunct="1">
              <a:lnSpc>
                <a:spcPct val="80000"/>
              </a:lnSpc>
              <a:buSzPct val="125000"/>
            </a:pPr>
            <a:r>
              <a:rPr lang="en-US" altLang="ja-JP" sz="1800" b="1" dirty="0" smtClean="0">
                <a:solidFill>
                  <a:srgbClr val="000000"/>
                </a:solidFill>
                <a:latin typeface="Trebuchet MS" pitchFamily="34" charset="0"/>
                <a:ea typeface="ＭＳ Ｐゴシック" charset="-128"/>
              </a:rPr>
              <a:t>Update </a:t>
            </a:r>
            <a:r>
              <a:rPr lang="en-US" altLang="ja-JP" sz="1800" b="1" dirty="0" err="1" smtClean="0">
                <a:solidFill>
                  <a:srgbClr val="000000"/>
                </a:solidFill>
                <a:latin typeface="Trebuchet MS" pitchFamily="34" charset="0"/>
                <a:ea typeface="ＭＳ Ｐゴシック" charset="-128"/>
              </a:rPr>
              <a:t>workplan</a:t>
            </a:r>
            <a:endParaRPr lang="en-US" altLang="ja-JP" sz="1800" b="1" dirty="0" smtClean="0">
              <a:solidFill>
                <a:srgbClr val="000000"/>
              </a:solidFill>
              <a:latin typeface="Trebuchet MS" pitchFamily="34" charset="0"/>
              <a:ea typeface="ＭＳ Ｐゴシック" charset="-128"/>
            </a:endParaRPr>
          </a:p>
          <a:p>
            <a:pPr marL="342900" lvl="0" eaLnBrk="1" hangingPunct="1">
              <a:lnSpc>
                <a:spcPct val="80000"/>
              </a:lnSpc>
              <a:buSzPct val="125000"/>
              <a:buFont typeface="Trebuchet MS" pitchFamily="34" charset="0"/>
              <a:buChar char="−"/>
            </a:pPr>
            <a:r>
              <a:rPr lang="en-US" altLang="ja-JP" sz="1600" b="1" i="1" dirty="0" smtClean="0">
                <a:solidFill>
                  <a:srgbClr val="000000"/>
                </a:solidFill>
                <a:latin typeface="Trebuchet MS" pitchFamily="34" charset="0"/>
                <a:ea typeface="ＭＳ Ｐゴシック" charset="-128"/>
              </a:rPr>
              <a:t>16-12-0260-02-Gdoc </a:t>
            </a:r>
            <a:r>
              <a:rPr lang="en-US" altLang="ja-JP" sz="1600" i="1" dirty="0" smtClean="0">
                <a:solidFill>
                  <a:srgbClr val="000000"/>
                </a:solidFill>
                <a:latin typeface="Trebuchet MS" pitchFamily="34" charset="0"/>
                <a:ea typeface="ＭＳ Ｐゴシック" charset="-128"/>
              </a:rPr>
              <a:t>- IEEE 802.16 ITU-R Liaison Group </a:t>
            </a:r>
            <a:r>
              <a:rPr lang="en-US" altLang="ja-JP" sz="1600" i="1" dirty="0" err="1" smtClean="0">
                <a:solidFill>
                  <a:srgbClr val="000000"/>
                </a:solidFill>
                <a:latin typeface="Trebuchet MS" pitchFamily="34" charset="0"/>
                <a:ea typeface="ＭＳ Ｐゴシック" charset="-128"/>
              </a:rPr>
              <a:t>Workplan</a:t>
            </a:r>
            <a:endParaRPr lang="en-US" altLang="ja-JP" sz="2000" b="1" u="sng" dirty="0" smtClean="0">
              <a:latin typeface="Trebuchet MS" pitchFamily="34" charset="0"/>
              <a:ea typeface="ＭＳ Ｐゴシック" charset="-128"/>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Grp="1" noChangeArrowheads="1"/>
          </p:cNvSpPr>
          <p:nvPr>
            <p:ph type="title"/>
          </p:nvPr>
        </p:nvSpPr>
        <p:spPr bwMode="auto">
          <a:xfrm>
            <a:off x="457200" y="223838"/>
            <a:ext cx="8229600" cy="698500"/>
          </a:xfrm>
          <a:noFill/>
          <a:ln w="12700">
            <a:miter lim="800000"/>
            <a:headEnd/>
            <a:tailEnd/>
          </a:ln>
        </p:spPr>
        <p:txBody>
          <a:bodyPr vert="horz" wrap="square" lIns="91440" tIns="45720" rIns="40639" bIns="45720" numCol="1" anchor="t" anchorCtr="0" compatLnSpc="1">
            <a:prstTxWarp prst="textNoShape">
              <a:avLst/>
            </a:prstTxWarp>
          </a:bodyPr>
          <a:lstStyle/>
          <a:p>
            <a:pPr indent="0" eaLnBrk="1" hangingPunct="1"/>
            <a:r>
              <a:rPr lang="en-US" altLang="ja-JP" b="1" dirty="0" smtClean="0">
                <a:latin typeface="Trebuchet MS" pitchFamily="34" charset="0"/>
                <a:ea typeface="ＭＳ Ｐゴシック" charset="-128"/>
              </a:rPr>
              <a:t>Review Results (1/3)</a:t>
            </a:r>
          </a:p>
        </p:txBody>
      </p:sp>
      <p:sp>
        <p:nvSpPr>
          <p:cNvPr id="32770" name="Rectangle 2"/>
          <p:cNvSpPr>
            <a:spLocks noGrp="1" noChangeArrowheads="1"/>
          </p:cNvSpPr>
          <p:nvPr>
            <p:ph type="body" idx="1"/>
          </p:nvPr>
        </p:nvSpPr>
        <p:spPr bwMode="auto">
          <a:xfrm>
            <a:off x="457200" y="762000"/>
            <a:ext cx="8229600" cy="5943600"/>
          </a:xfrm>
          <a:noFill/>
          <a:ln w="12700">
            <a:miter lim="800000"/>
            <a:headEnd/>
            <a:tailEnd/>
          </a:ln>
        </p:spPr>
        <p:txBody>
          <a:bodyPr vert="horz" wrap="square" lIns="91440" tIns="45720" rIns="40639" bIns="45720" numCol="1" anchor="t" anchorCtr="0" compatLnSpc="1">
            <a:prstTxWarp prst="textNoShape">
              <a:avLst/>
            </a:prstTxWarp>
          </a:bodyPr>
          <a:lstStyle/>
          <a:p>
            <a:pPr marL="342900" eaLnBrk="1" hangingPunct="1">
              <a:lnSpc>
                <a:spcPct val="80000"/>
              </a:lnSpc>
              <a:buSzPct val="125000"/>
              <a:buFont typeface="Times" pitchFamily="18" charset="0"/>
              <a:buNone/>
            </a:pPr>
            <a:r>
              <a:rPr lang="en-US" altLang="ja-JP" sz="2000" b="1" u="sng" dirty="0" smtClean="0">
                <a:latin typeface="Trebuchet MS" pitchFamily="34" charset="0"/>
                <a:ea typeface="ＭＳ Ｐゴシック" charset="-128"/>
              </a:rPr>
              <a:t>On ITU-R documents</a:t>
            </a:r>
          </a:p>
          <a:p>
            <a:pPr marL="342900" eaLnBrk="1" hangingPunct="1">
              <a:lnSpc>
                <a:spcPct val="80000"/>
              </a:lnSpc>
              <a:buSzPct val="125000"/>
            </a:pPr>
            <a:r>
              <a:rPr lang="en-US" altLang="ja-JP" sz="1800" b="1" dirty="0" smtClean="0">
                <a:latin typeface="Trebuchet MS" pitchFamily="34" charset="0"/>
                <a:ea typeface="ＭＳ Ｐゴシック" charset="-128"/>
              </a:rPr>
              <a:t>IEEE 802.16-12-0407-00</a:t>
            </a:r>
          </a:p>
          <a:p>
            <a:pPr marL="355600" indent="0" eaLnBrk="1" hangingPunct="1">
              <a:lnSpc>
                <a:spcPct val="80000"/>
              </a:lnSpc>
              <a:buSzPct val="125000"/>
              <a:buNone/>
            </a:pPr>
            <a:r>
              <a:rPr lang="en-US" altLang="ja-JP" sz="1600" i="1" dirty="0" smtClean="0">
                <a:latin typeface="Trebuchet MS" pitchFamily="34" charset="0"/>
                <a:ea typeface="ＭＳ Ｐゴシック" charset="-128"/>
              </a:rPr>
              <a:t>Report from ITU-R WP5A on acceptance of IEEE contribution 41E (CRS2) </a:t>
            </a:r>
            <a:r>
              <a:rPr lang="en-US" altLang="ja-JP" sz="1600" b="1" i="1" dirty="0" smtClean="0">
                <a:latin typeface="Trebuchet MS" pitchFamily="34" charset="0"/>
                <a:ea typeface="ＭＳ Ｐゴシック" charset="-128"/>
              </a:rPr>
              <a:t>-&gt; </a:t>
            </a:r>
            <a:r>
              <a:rPr lang="en-US" altLang="ja-JP" sz="1600" b="1" dirty="0" smtClean="0">
                <a:latin typeface="Trebuchet MS" pitchFamily="34" charset="0"/>
                <a:ea typeface="ＭＳ Ｐゴシック" charset="-128"/>
              </a:rPr>
              <a:t>Noted</a:t>
            </a:r>
          </a:p>
          <a:p>
            <a:pPr marL="342900" eaLnBrk="1" hangingPunct="1">
              <a:lnSpc>
                <a:spcPct val="80000"/>
              </a:lnSpc>
              <a:buSzPct val="125000"/>
            </a:pPr>
            <a:r>
              <a:rPr lang="en-US" altLang="ja-JP" sz="1800" b="1" dirty="0" smtClean="0">
                <a:latin typeface="Trebuchet MS" pitchFamily="34" charset="0"/>
                <a:ea typeface="ＭＳ Ｐゴシック" charset="-128"/>
              </a:rPr>
              <a:t>IEEE 802.16-12-0408-00</a:t>
            </a:r>
          </a:p>
          <a:p>
            <a:pPr marL="355600" indent="0" eaLnBrk="1" hangingPunct="1">
              <a:lnSpc>
                <a:spcPct val="80000"/>
              </a:lnSpc>
              <a:buSzPct val="125000"/>
              <a:buNone/>
            </a:pPr>
            <a:r>
              <a:rPr lang="en-US" altLang="ja-JP" sz="1600" i="1" dirty="0" smtClean="0">
                <a:latin typeface="Trebuchet MS" pitchFamily="34" charset="0"/>
                <a:ea typeface="ＭＳ Ｐゴシック" charset="-128"/>
              </a:rPr>
              <a:t>IMT-2000 OFDMA TDD WMAN submission toward Rev. 11 of </a:t>
            </a:r>
            <a:r>
              <a:rPr lang="en-US" altLang="ja-JP" sz="1600" i="1" dirty="0" err="1" smtClean="0">
                <a:latin typeface="Trebuchet MS" pitchFamily="34" charset="0"/>
                <a:ea typeface="ＭＳ Ｐゴシック" charset="-128"/>
              </a:rPr>
              <a:t>Rec</a:t>
            </a:r>
            <a:r>
              <a:rPr lang="en-US" altLang="ja-JP" sz="1600" i="1" dirty="0" smtClean="0">
                <a:latin typeface="Trebuchet MS" pitchFamily="34" charset="0"/>
                <a:ea typeface="ＭＳ Ｐゴシック" charset="-128"/>
              </a:rPr>
              <a:t> ITU-R M.1457 (Meeting X+2) [as ITU-R 5D/65]</a:t>
            </a:r>
            <a:r>
              <a:rPr lang="en-US" altLang="ja-JP" sz="1600" b="1" i="1" dirty="0" smtClean="0">
                <a:latin typeface="Trebuchet MS" pitchFamily="34" charset="0"/>
                <a:ea typeface="ＭＳ Ｐゴシック" charset="-128"/>
              </a:rPr>
              <a:t> -&gt; </a:t>
            </a:r>
            <a:r>
              <a:rPr lang="en-US" altLang="ja-JP" sz="1600" b="1" dirty="0" smtClean="0">
                <a:latin typeface="Trebuchet MS" pitchFamily="34" charset="0"/>
                <a:ea typeface="ＭＳ Ｐゴシック" charset="-128"/>
              </a:rPr>
              <a:t>Noted</a:t>
            </a:r>
            <a:endParaRPr lang="en-US" altLang="ja-JP" sz="1800" b="1" dirty="0" smtClean="0">
              <a:latin typeface="Trebuchet MS" pitchFamily="34" charset="0"/>
              <a:ea typeface="ＭＳ Ｐゴシック" charset="-128"/>
            </a:endParaRPr>
          </a:p>
          <a:p>
            <a:pPr marL="342900" eaLnBrk="1" hangingPunct="1">
              <a:lnSpc>
                <a:spcPct val="80000"/>
              </a:lnSpc>
              <a:buSzPct val="125000"/>
              <a:buFont typeface="Arial" pitchFamily="34" charset="0"/>
              <a:buChar char="•"/>
            </a:pPr>
            <a:r>
              <a:rPr lang="en-US" altLang="ja-JP" sz="1800" b="1" dirty="0" smtClean="0">
                <a:latin typeface="Trebuchet MS" pitchFamily="34" charset="0"/>
                <a:ea typeface="ＭＳ Ｐゴシック" charset="-128"/>
              </a:rPr>
              <a:t>IEEE 802.16-12-0409-00</a:t>
            </a:r>
          </a:p>
          <a:p>
            <a:pPr marL="355600" indent="0" eaLnBrk="1" hangingPunct="1">
              <a:lnSpc>
                <a:spcPct val="80000"/>
              </a:lnSpc>
              <a:buSzPct val="125000"/>
              <a:buNone/>
            </a:pPr>
            <a:r>
              <a:rPr lang="en-US" altLang="ja-JP" sz="1600" i="1" dirty="0" smtClean="0">
                <a:latin typeface="Trebuchet MS" pitchFamily="34" charset="0"/>
                <a:ea typeface="ＭＳ Ｐゴシック" charset="-128"/>
              </a:rPr>
              <a:t>Update of </a:t>
            </a:r>
            <a:r>
              <a:rPr lang="en-US" altLang="ja-JP" sz="1600" i="1" dirty="0" err="1" smtClean="0">
                <a:latin typeface="Trebuchet MS" pitchFamily="34" charset="0"/>
                <a:ea typeface="ＭＳ Ｐゴシック" charset="-128"/>
              </a:rPr>
              <a:t>WirelessMAN</a:t>
            </a:r>
            <a:r>
              <a:rPr lang="en-US" altLang="ja-JP" sz="1600" i="1" dirty="0" smtClean="0">
                <a:latin typeface="Trebuchet MS" pitchFamily="34" charset="0"/>
                <a:ea typeface="ＭＳ Ｐゴシック" charset="-128"/>
              </a:rPr>
              <a:t>-Advanced Radio Interface of Rec. M.2012 (Meeting Y) [as ITU-R 5D/64] </a:t>
            </a:r>
            <a:r>
              <a:rPr lang="en-US" altLang="ja-JP" sz="1600" b="1" i="1" dirty="0" smtClean="0">
                <a:latin typeface="Trebuchet MS" pitchFamily="34" charset="0"/>
                <a:ea typeface="ＭＳ Ｐゴシック" charset="-128"/>
              </a:rPr>
              <a:t>-&gt; Noted</a:t>
            </a:r>
            <a:endParaRPr lang="en-US" altLang="ja-JP" sz="1800" b="1" i="1" dirty="0" smtClean="0">
              <a:latin typeface="Trebuchet MS" pitchFamily="34" charset="0"/>
              <a:ea typeface="ＭＳ Ｐゴシック" charset="-128"/>
            </a:endParaRPr>
          </a:p>
          <a:p>
            <a:pPr marL="342900" eaLnBrk="1" hangingPunct="1">
              <a:lnSpc>
                <a:spcPct val="80000"/>
              </a:lnSpc>
              <a:buSzPct val="125000"/>
              <a:buFont typeface="Arial" pitchFamily="34" charset="0"/>
              <a:buChar char="•"/>
            </a:pPr>
            <a:r>
              <a:rPr lang="en-US" altLang="ja-JP" sz="1800" b="1" dirty="0" smtClean="0">
                <a:latin typeface="Trebuchet MS" pitchFamily="34" charset="0"/>
                <a:ea typeface="ＭＳ Ｐゴシック" charset="-128"/>
              </a:rPr>
              <a:t>IEEE 802.16-12-0410-00</a:t>
            </a:r>
          </a:p>
          <a:p>
            <a:pPr marL="355600" indent="0" eaLnBrk="1" hangingPunct="1">
              <a:lnSpc>
                <a:spcPct val="80000"/>
              </a:lnSpc>
              <a:buSzPct val="125000"/>
              <a:buNone/>
            </a:pPr>
            <a:r>
              <a:rPr lang="en-US" altLang="ja-JP" sz="1600" i="1" dirty="0" smtClean="0">
                <a:latin typeface="Trebuchet MS" pitchFamily="34" charset="0"/>
                <a:ea typeface="ＭＳ Ｐゴシック" charset="-128"/>
              </a:rPr>
              <a:t>Liaison on "Working document towards a preliminary draft new Report ITU-R (LMS.CRS2)" [as 5A/41] </a:t>
            </a:r>
            <a:r>
              <a:rPr lang="en-US" altLang="ja-JP" sz="1600" b="1" i="1" dirty="0" smtClean="0">
                <a:latin typeface="Trebuchet MS" pitchFamily="34" charset="0"/>
                <a:ea typeface="ＭＳ Ｐゴシック" charset="-128"/>
              </a:rPr>
              <a:t>-&gt; </a:t>
            </a:r>
            <a:r>
              <a:rPr lang="en-US" altLang="ja-JP" sz="1600" b="1" dirty="0" smtClean="0">
                <a:latin typeface="Trebuchet MS" pitchFamily="34" charset="0"/>
                <a:ea typeface="ＭＳ Ｐゴシック" charset="-128"/>
              </a:rPr>
              <a:t>Noted</a:t>
            </a:r>
          </a:p>
          <a:p>
            <a:pPr marL="342900" eaLnBrk="1" hangingPunct="1">
              <a:lnSpc>
                <a:spcPct val="80000"/>
              </a:lnSpc>
              <a:buSzPct val="125000"/>
              <a:buFont typeface="Arial" pitchFamily="34" charset="0"/>
              <a:buChar char="•"/>
            </a:pPr>
            <a:r>
              <a:rPr lang="en-US" altLang="ja-JP" sz="1800" b="1" dirty="0" smtClean="0">
                <a:latin typeface="Trebuchet MS" pitchFamily="34" charset="0"/>
                <a:ea typeface="ＭＳ Ｐゴシック" charset="-128"/>
              </a:rPr>
              <a:t>IEEE 802.16-12-0472-00</a:t>
            </a:r>
          </a:p>
          <a:p>
            <a:pPr marL="355600" indent="0" eaLnBrk="1" hangingPunct="1">
              <a:lnSpc>
                <a:spcPct val="80000"/>
              </a:lnSpc>
              <a:buSzPct val="125000"/>
              <a:buNone/>
            </a:pPr>
            <a:r>
              <a:rPr lang="en-US" altLang="ja-JP" sz="1600" i="1" dirty="0" smtClean="0">
                <a:latin typeface="Trebuchet MS" pitchFamily="34" charset="0"/>
                <a:ea typeface="ＭＳ Ｐゴシック" charset="-128"/>
              </a:rPr>
              <a:t>Planning for Development of IMT-Advanced Parameter Set for ITU-R JTG 4-5-6-7 </a:t>
            </a:r>
            <a:r>
              <a:rPr lang="en-US" altLang="ja-JP" sz="1600" b="1" dirty="0" smtClean="0">
                <a:latin typeface="Trebuchet MS" pitchFamily="34" charset="0"/>
                <a:ea typeface="ＭＳ Ｐゴシック" charset="-128"/>
              </a:rPr>
              <a:t>-&gt; Refer to </a:t>
            </a:r>
            <a:r>
              <a:rPr lang="en-US" altLang="ja-JP" sz="1600" b="1" dirty="0" err="1" smtClean="0">
                <a:latin typeface="Trebuchet MS" pitchFamily="34" charset="0"/>
                <a:ea typeface="ＭＳ Ｐゴシック" charset="-128"/>
              </a:rPr>
              <a:t>workplan</a:t>
            </a:r>
            <a:endParaRPr lang="en-US" altLang="ja-JP" sz="1600" b="1" dirty="0" smtClean="0">
              <a:latin typeface="Trebuchet MS" pitchFamily="34" charset="0"/>
              <a:ea typeface="ＭＳ Ｐゴシック" charset="-128"/>
            </a:endParaRPr>
          </a:p>
          <a:p>
            <a:pPr marL="342900" eaLnBrk="1" hangingPunct="1">
              <a:lnSpc>
                <a:spcPct val="80000"/>
              </a:lnSpc>
              <a:buSzPct val="125000"/>
              <a:buNone/>
            </a:pPr>
            <a:endParaRPr lang="en-US" altLang="ja-JP" sz="1600" b="1" dirty="0" smtClean="0">
              <a:latin typeface="Trebuchet MS" pitchFamily="34" charset="0"/>
              <a:ea typeface="ＭＳ Ｐゴシック" charset="-128"/>
            </a:endParaRPr>
          </a:p>
          <a:p>
            <a:pPr marL="342900" eaLnBrk="1" hangingPunct="1">
              <a:lnSpc>
                <a:spcPct val="80000"/>
              </a:lnSpc>
              <a:buSzPct val="125000"/>
            </a:pPr>
            <a:endParaRPr lang="en-US" altLang="ja-JP" sz="1800" b="1" dirty="0" smtClean="0">
              <a:latin typeface="Trebuchet MS" pitchFamily="34" charset="0"/>
              <a:ea typeface="ＭＳ Ｐゴシック" charset="-128"/>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Grp="1" noChangeArrowheads="1"/>
          </p:cNvSpPr>
          <p:nvPr>
            <p:ph type="title"/>
          </p:nvPr>
        </p:nvSpPr>
        <p:spPr bwMode="auto">
          <a:xfrm>
            <a:off x="457200" y="223838"/>
            <a:ext cx="8229600" cy="698500"/>
          </a:xfrm>
          <a:noFill/>
          <a:ln w="12700">
            <a:miter lim="800000"/>
            <a:headEnd/>
            <a:tailEnd/>
          </a:ln>
        </p:spPr>
        <p:txBody>
          <a:bodyPr vert="horz" wrap="square" lIns="91440" tIns="45720" rIns="40639" bIns="45720" numCol="1" anchor="t" anchorCtr="0" compatLnSpc="1">
            <a:prstTxWarp prst="textNoShape">
              <a:avLst/>
            </a:prstTxWarp>
          </a:bodyPr>
          <a:lstStyle/>
          <a:p>
            <a:pPr indent="0" eaLnBrk="1" hangingPunct="1"/>
            <a:r>
              <a:rPr lang="en-US" altLang="ja-JP" b="1" dirty="0" smtClean="0">
                <a:latin typeface="Trebuchet MS" pitchFamily="34" charset="0"/>
                <a:ea typeface="ＭＳ Ｐゴシック" charset="-128"/>
              </a:rPr>
              <a:t>Review Results (2/3)</a:t>
            </a:r>
          </a:p>
        </p:txBody>
      </p:sp>
      <p:sp>
        <p:nvSpPr>
          <p:cNvPr id="32770" name="Rectangle 2"/>
          <p:cNvSpPr>
            <a:spLocks noGrp="1" noChangeArrowheads="1"/>
          </p:cNvSpPr>
          <p:nvPr>
            <p:ph type="body" idx="1"/>
          </p:nvPr>
        </p:nvSpPr>
        <p:spPr bwMode="auto">
          <a:xfrm>
            <a:off x="457200" y="762000"/>
            <a:ext cx="8229600" cy="5943600"/>
          </a:xfrm>
          <a:noFill/>
          <a:ln w="12700">
            <a:miter lim="800000"/>
            <a:headEnd/>
            <a:tailEnd/>
          </a:ln>
        </p:spPr>
        <p:txBody>
          <a:bodyPr vert="horz" wrap="square" lIns="91440" tIns="45720" rIns="40639" bIns="45720" numCol="1" anchor="t" anchorCtr="0" compatLnSpc="1">
            <a:prstTxWarp prst="textNoShape">
              <a:avLst/>
            </a:prstTxWarp>
          </a:bodyPr>
          <a:lstStyle/>
          <a:p>
            <a:pPr marL="342900" eaLnBrk="1" hangingPunct="1">
              <a:lnSpc>
                <a:spcPct val="80000"/>
              </a:lnSpc>
              <a:buSzPct val="125000"/>
              <a:buFont typeface="Times" pitchFamily="18" charset="0"/>
              <a:buNone/>
            </a:pPr>
            <a:r>
              <a:rPr lang="en-US" altLang="ja-JP" sz="2000" b="1" u="sng" dirty="0" smtClean="0">
                <a:latin typeface="Trebuchet MS" pitchFamily="34" charset="0"/>
                <a:ea typeface="ＭＳ Ｐゴシック" charset="-128"/>
              </a:rPr>
              <a:t>On ITU-R documents</a:t>
            </a:r>
          </a:p>
          <a:p>
            <a:pPr marL="342900" eaLnBrk="1" hangingPunct="1">
              <a:lnSpc>
                <a:spcPct val="80000"/>
              </a:lnSpc>
              <a:buSzPct val="125000"/>
              <a:buFont typeface="Arial" pitchFamily="34" charset="0"/>
              <a:buChar char="•"/>
            </a:pPr>
            <a:r>
              <a:rPr lang="en-US" altLang="ja-JP" sz="1800" b="1" dirty="0" smtClean="0">
                <a:latin typeface="Trebuchet MS" pitchFamily="34" charset="0"/>
                <a:ea typeface="ＭＳ Ｐゴシック" charset="-128"/>
              </a:rPr>
              <a:t>IEEE 802.18-12-0053-00</a:t>
            </a:r>
          </a:p>
          <a:p>
            <a:pPr marL="355600" indent="0" eaLnBrk="1" hangingPunct="1">
              <a:lnSpc>
                <a:spcPct val="80000"/>
              </a:lnSpc>
              <a:buSzPct val="125000"/>
              <a:buNone/>
            </a:pPr>
            <a:r>
              <a:rPr lang="en-US" altLang="ja-JP" sz="1600" i="1" dirty="0" smtClean="0">
                <a:latin typeface="Trebuchet MS" pitchFamily="34" charset="0"/>
                <a:ea typeface="ＭＳ Ｐゴシック" charset="-128"/>
              </a:rPr>
              <a:t>working document to a Preliminary DRAFT REVISION OF RECOMMENDATION ITU-R M.1801-1 </a:t>
            </a:r>
            <a:r>
              <a:rPr lang="en-US" altLang="ja-JP" sz="1600" b="1" i="1" dirty="0" smtClean="0">
                <a:latin typeface="Trebuchet MS" pitchFamily="34" charset="0"/>
                <a:ea typeface="ＭＳ Ｐゴシック" charset="-128"/>
              </a:rPr>
              <a:t>-&gt; </a:t>
            </a:r>
            <a:r>
              <a:rPr lang="en-US" altLang="ja-JP" sz="1600" b="1" dirty="0" smtClean="0">
                <a:latin typeface="Trebuchet MS" pitchFamily="34" charset="0"/>
                <a:ea typeface="ＭＳ Ｐゴシック" charset="-128"/>
              </a:rPr>
              <a:t>Noted</a:t>
            </a:r>
            <a:endParaRPr lang="en-US" altLang="ja-JP" sz="1800" b="1" dirty="0" smtClean="0">
              <a:latin typeface="Trebuchet MS" pitchFamily="34" charset="0"/>
              <a:ea typeface="ＭＳ Ｐゴシック" charset="-128"/>
            </a:endParaRPr>
          </a:p>
          <a:p>
            <a:pPr marL="342900" eaLnBrk="1" hangingPunct="1">
              <a:lnSpc>
                <a:spcPct val="80000"/>
              </a:lnSpc>
              <a:buSzPct val="125000"/>
            </a:pPr>
            <a:r>
              <a:rPr lang="en-US" altLang="ja-JP" sz="1800" b="1" dirty="0" smtClean="0">
                <a:latin typeface="Trebuchet MS" pitchFamily="34" charset="0"/>
                <a:ea typeface="ＭＳ Ｐゴシック" charset="-128"/>
              </a:rPr>
              <a:t>IEEE 802.18-12-0054-00</a:t>
            </a:r>
          </a:p>
          <a:p>
            <a:pPr marL="355600" indent="0" eaLnBrk="1" hangingPunct="1">
              <a:lnSpc>
                <a:spcPct val="80000"/>
              </a:lnSpc>
              <a:buSzPct val="125000"/>
              <a:buNone/>
            </a:pPr>
            <a:r>
              <a:rPr lang="en-US" altLang="ja-JP" sz="1600" i="1" dirty="0" smtClean="0">
                <a:latin typeface="Trebuchet MS" pitchFamily="34" charset="0"/>
                <a:ea typeface="ＭＳ Ｐゴシック" charset="-128"/>
              </a:rPr>
              <a:t>WORKING DOCUMENT TOWARDS A PRELIMINARY DRAFT REVISION OF REPORT ITU-R M.2116-1 </a:t>
            </a:r>
            <a:r>
              <a:rPr lang="en-US" altLang="ja-JP" sz="1600" b="1" i="1" dirty="0" smtClean="0">
                <a:latin typeface="Trebuchet MS" pitchFamily="34" charset="0"/>
                <a:ea typeface="ＭＳ Ｐゴシック" charset="-128"/>
              </a:rPr>
              <a:t>-&gt; </a:t>
            </a:r>
            <a:r>
              <a:rPr lang="en-US" altLang="ja-JP" sz="1600" b="1" dirty="0" smtClean="0">
                <a:latin typeface="Trebuchet MS" pitchFamily="34" charset="0"/>
                <a:ea typeface="ＭＳ Ｐゴシック" charset="-128"/>
              </a:rPr>
              <a:t>Noted</a:t>
            </a:r>
          </a:p>
          <a:p>
            <a:pPr marL="342900" eaLnBrk="1" hangingPunct="1">
              <a:lnSpc>
                <a:spcPct val="80000"/>
              </a:lnSpc>
              <a:buSzPct val="125000"/>
            </a:pPr>
            <a:r>
              <a:rPr lang="en-US" altLang="ja-JP" sz="1800" b="1" dirty="0" smtClean="0">
                <a:latin typeface="Trebuchet MS" pitchFamily="34" charset="0"/>
                <a:ea typeface="ＭＳ Ｐゴシック" charset="-128"/>
              </a:rPr>
              <a:t>IEEE 802.18-12-0056-00</a:t>
            </a:r>
          </a:p>
          <a:p>
            <a:pPr marL="355600" indent="0" eaLnBrk="1" hangingPunct="1">
              <a:lnSpc>
                <a:spcPct val="80000"/>
              </a:lnSpc>
              <a:buSzPct val="125000"/>
              <a:buNone/>
            </a:pPr>
            <a:r>
              <a:rPr lang="en-US" altLang="ja-JP" sz="1600" i="1" dirty="0" smtClean="0">
                <a:latin typeface="Trebuchet MS" pitchFamily="34" charset="0"/>
                <a:ea typeface="ＭＳ Ｐゴシック" charset="-128"/>
              </a:rPr>
              <a:t>Working document towards a PDN Report ITU-R SM.[SMART_GRID] - Smart grid power management systems </a:t>
            </a:r>
            <a:r>
              <a:rPr lang="en-US" altLang="ja-JP" sz="1600" b="1" i="1" dirty="0" smtClean="0">
                <a:latin typeface="Trebuchet MS" pitchFamily="34" charset="0"/>
                <a:ea typeface="ＭＳ Ｐゴシック" charset="-128"/>
              </a:rPr>
              <a:t>-&gt; </a:t>
            </a:r>
            <a:r>
              <a:rPr lang="en-US" altLang="ja-JP" sz="1600" b="1" dirty="0" smtClean="0">
                <a:latin typeface="Trebuchet MS" pitchFamily="34" charset="0"/>
                <a:ea typeface="ＭＳ Ｐゴシック" charset="-128"/>
              </a:rPr>
              <a:t>Noted</a:t>
            </a:r>
          </a:p>
          <a:p>
            <a:pPr marL="342900" eaLnBrk="1" hangingPunct="1">
              <a:lnSpc>
                <a:spcPct val="80000"/>
              </a:lnSpc>
              <a:buSzPct val="125000"/>
            </a:pPr>
            <a:r>
              <a:rPr lang="en-US" altLang="ja-JP" sz="1800" b="1" dirty="0" smtClean="0">
                <a:latin typeface="Trebuchet MS" pitchFamily="34" charset="0"/>
                <a:ea typeface="ＭＳ Ｐゴシック" charset="-128"/>
              </a:rPr>
              <a:t>IEEE 802.18-12-0055-00</a:t>
            </a:r>
          </a:p>
          <a:p>
            <a:pPr marL="355600" indent="0" eaLnBrk="1" hangingPunct="1">
              <a:lnSpc>
                <a:spcPct val="80000"/>
              </a:lnSpc>
              <a:buSzPct val="125000"/>
              <a:buNone/>
            </a:pPr>
            <a:r>
              <a:rPr lang="en-US" altLang="ja-JP" sz="1600" i="1" dirty="0" smtClean="0">
                <a:latin typeface="Trebuchet MS" pitchFamily="34" charset="0"/>
                <a:ea typeface="ＭＳ Ｐゴシック" charset="-128"/>
              </a:rPr>
              <a:t>LIAISON TO ITU-R STUDY GROUP 1 REGARDING G.wnb, </a:t>
            </a:r>
            <a:r>
              <a:rPr lang="en-US" altLang="ja-JP" sz="1600" b="1" i="1" dirty="0" smtClean="0">
                <a:latin typeface="Trebuchet MS" pitchFamily="34" charset="0"/>
                <a:ea typeface="ＭＳ Ｐゴシック" charset="-128"/>
              </a:rPr>
              <a:t>-&gt; </a:t>
            </a:r>
            <a:r>
              <a:rPr lang="en-US" altLang="ja-JP" sz="1600" b="1" dirty="0" smtClean="0">
                <a:latin typeface="Trebuchet MS" pitchFamily="34" charset="0"/>
                <a:ea typeface="ＭＳ Ｐゴシック" charset="-128"/>
              </a:rPr>
              <a:t>Noted</a:t>
            </a:r>
          </a:p>
          <a:p>
            <a:pPr marL="342900" eaLnBrk="1" hangingPunct="1">
              <a:lnSpc>
                <a:spcPct val="80000"/>
              </a:lnSpc>
              <a:buSzPct val="125000"/>
            </a:pPr>
            <a:r>
              <a:rPr lang="en-US" altLang="ja-JP" sz="1800" b="1" dirty="0" smtClean="0">
                <a:latin typeface="Trebuchet MS" pitchFamily="34" charset="0"/>
                <a:ea typeface="ＭＳ Ｐゴシック" charset="-128"/>
              </a:rPr>
              <a:t>IEEE 802.18-12-0061-00</a:t>
            </a:r>
          </a:p>
          <a:p>
            <a:pPr marL="355600" indent="0" eaLnBrk="1" hangingPunct="1">
              <a:lnSpc>
                <a:spcPct val="80000"/>
              </a:lnSpc>
              <a:buSzPct val="125000"/>
              <a:buNone/>
            </a:pPr>
            <a:r>
              <a:rPr lang="en-US" altLang="ja-JP" sz="1600" i="1" dirty="0" smtClean="0">
                <a:latin typeface="Trebuchet MS" pitchFamily="34" charset="0"/>
                <a:ea typeface="ＭＳ Ｐゴシック" charset="-128"/>
              </a:rPr>
              <a:t>Cover_Letter_WP_5A_M.2116_M.1801 </a:t>
            </a:r>
            <a:r>
              <a:rPr lang="en-US" altLang="ja-JP" sz="1600" b="1" dirty="0" smtClean="0">
                <a:latin typeface="Trebuchet MS" pitchFamily="34" charset="0"/>
                <a:ea typeface="ＭＳ Ｐゴシック" charset="-128"/>
              </a:rPr>
              <a:t>-&gt; Refer to </a:t>
            </a:r>
            <a:r>
              <a:rPr lang="en-US" altLang="ja-JP" sz="1600" b="1" dirty="0" err="1" smtClean="0">
                <a:latin typeface="Trebuchet MS" pitchFamily="34" charset="0"/>
                <a:ea typeface="ＭＳ Ｐゴシック" charset="-128"/>
              </a:rPr>
              <a:t>workplan</a:t>
            </a:r>
            <a:endParaRPr lang="en-US" altLang="ja-JP" sz="1600" b="1" dirty="0" smtClean="0">
              <a:latin typeface="Trebuchet MS" pitchFamily="34" charset="0"/>
              <a:ea typeface="ＭＳ Ｐゴシック" charset="-128"/>
            </a:endParaRPr>
          </a:p>
          <a:p>
            <a:pPr marL="342900" eaLnBrk="1" hangingPunct="1">
              <a:lnSpc>
                <a:spcPct val="80000"/>
              </a:lnSpc>
              <a:buSzPct val="125000"/>
              <a:buFont typeface="Times" pitchFamily="18" charset="0"/>
              <a:buNone/>
            </a:pPr>
            <a:endParaRPr lang="en-US" altLang="ja-JP" sz="2000" b="1" u="sng" dirty="0" smtClean="0">
              <a:latin typeface="Trebuchet MS" pitchFamily="34" charset="0"/>
              <a:ea typeface="ＭＳ Ｐゴシック" charset="-128"/>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Grp="1" noChangeArrowheads="1"/>
          </p:cNvSpPr>
          <p:nvPr>
            <p:ph type="title"/>
          </p:nvPr>
        </p:nvSpPr>
        <p:spPr bwMode="auto">
          <a:xfrm>
            <a:off x="457200" y="223838"/>
            <a:ext cx="8229600" cy="698500"/>
          </a:xfrm>
          <a:noFill/>
          <a:ln w="12700">
            <a:miter lim="800000"/>
            <a:headEnd/>
            <a:tailEnd/>
          </a:ln>
        </p:spPr>
        <p:txBody>
          <a:bodyPr vert="horz" wrap="square" lIns="91440" tIns="45720" rIns="40639" bIns="45720" numCol="1" anchor="t" anchorCtr="0" compatLnSpc="1">
            <a:prstTxWarp prst="textNoShape">
              <a:avLst/>
            </a:prstTxWarp>
          </a:bodyPr>
          <a:lstStyle/>
          <a:p>
            <a:pPr indent="0" eaLnBrk="1" hangingPunct="1"/>
            <a:r>
              <a:rPr lang="en-US" altLang="ja-JP" b="1" dirty="0" smtClean="0">
                <a:latin typeface="Trebuchet MS" pitchFamily="34" charset="0"/>
                <a:ea typeface="ＭＳ Ｐゴシック" charset="-128"/>
              </a:rPr>
              <a:t>Review Results (3/3)</a:t>
            </a:r>
          </a:p>
        </p:txBody>
      </p:sp>
      <p:sp>
        <p:nvSpPr>
          <p:cNvPr id="32770" name="Rectangle 2"/>
          <p:cNvSpPr>
            <a:spLocks noGrp="1" noChangeArrowheads="1"/>
          </p:cNvSpPr>
          <p:nvPr>
            <p:ph type="body" idx="1"/>
          </p:nvPr>
        </p:nvSpPr>
        <p:spPr bwMode="auto">
          <a:xfrm>
            <a:off x="457200" y="762000"/>
            <a:ext cx="8229600" cy="5943600"/>
          </a:xfrm>
          <a:noFill/>
          <a:ln w="12700">
            <a:miter lim="800000"/>
            <a:headEnd/>
            <a:tailEnd/>
          </a:ln>
        </p:spPr>
        <p:txBody>
          <a:bodyPr vert="horz" wrap="square" lIns="91440" tIns="45720" rIns="40639" bIns="45720" numCol="1" anchor="t" anchorCtr="0" compatLnSpc="1">
            <a:prstTxWarp prst="textNoShape">
              <a:avLst/>
            </a:prstTxWarp>
          </a:bodyPr>
          <a:lstStyle/>
          <a:p>
            <a:pPr marL="342900" eaLnBrk="1" hangingPunct="1">
              <a:lnSpc>
                <a:spcPct val="80000"/>
              </a:lnSpc>
              <a:buSzPct val="125000"/>
              <a:buFont typeface="Times" pitchFamily="18" charset="0"/>
              <a:buNone/>
            </a:pPr>
            <a:r>
              <a:rPr lang="en-US" altLang="ja-JP" sz="2000" b="1" u="sng" dirty="0" smtClean="0">
                <a:latin typeface="Trebuchet MS" pitchFamily="34" charset="0"/>
                <a:ea typeface="ＭＳ Ｐゴシック" charset="-128"/>
              </a:rPr>
              <a:t>On IMT-2000 Administrative Statement</a:t>
            </a:r>
          </a:p>
          <a:p>
            <a:pPr marL="342900" eaLnBrk="1" hangingPunct="1">
              <a:lnSpc>
                <a:spcPct val="80000"/>
              </a:lnSpc>
              <a:buSzPct val="125000"/>
            </a:pPr>
            <a:r>
              <a:rPr lang="en-US" altLang="ja-JP" sz="1800" b="1" dirty="0" smtClean="0">
                <a:latin typeface="Trebuchet MS" pitchFamily="34" charset="0"/>
                <a:ea typeface="ＭＳ Ｐゴシック" charset="-128"/>
              </a:rPr>
              <a:t>IEEE 802.16-12-0460-00-Gcon </a:t>
            </a:r>
          </a:p>
          <a:p>
            <a:pPr marL="355600" lvl="1" indent="0" eaLnBrk="1" hangingPunct="1">
              <a:lnSpc>
                <a:spcPct val="80000"/>
              </a:lnSpc>
              <a:spcBef>
                <a:spcPts val="800"/>
              </a:spcBef>
              <a:buSzPct val="125000"/>
              <a:buNone/>
            </a:pPr>
            <a:r>
              <a:rPr lang="en-US" altLang="ja-JP" sz="1600" i="1" dirty="0" smtClean="0">
                <a:latin typeface="Trebuchet MS" pitchFamily="34" charset="0"/>
                <a:ea typeface="ＭＳ Ｐゴシック" charset="-128"/>
              </a:rPr>
              <a:t>Draft certification of references and transposition statement for M.1457-11</a:t>
            </a:r>
            <a:br>
              <a:rPr lang="en-US" altLang="ja-JP" sz="1600" i="1" dirty="0" smtClean="0">
                <a:latin typeface="Trebuchet MS" pitchFamily="34" charset="0"/>
                <a:ea typeface="ＭＳ Ｐゴシック" charset="-128"/>
              </a:rPr>
            </a:br>
            <a:r>
              <a:rPr lang="en-US" altLang="ja-JP" sz="1600" b="1" dirty="0" smtClean="0">
                <a:latin typeface="Trebuchet MS" pitchFamily="34" charset="0"/>
                <a:ea typeface="ＭＳ Ｐゴシック" charset="-128"/>
              </a:rPr>
              <a:t>-&gt; </a:t>
            </a:r>
            <a:r>
              <a:rPr lang="en-US" altLang="ja-JP" sz="1600" b="1" dirty="0" smtClean="0">
                <a:latin typeface="Trebuchet MS" pitchFamily="34" charset="0"/>
                <a:ea typeface="ＭＳ Ｐゴシック" charset="-128"/>
              </a:rPr>
              <a:t>Approved (No action)</a:t>
            </a:r>
            <a:r>
              <a:rPr lang="en-US" altLang="ja-JP" sz="1600" i="1" dirty="0" smtClean="0">
                <a:latin typeface="Trebuchet MS" pitchFamily="34" charset="0"/>
                <a:ea typeface="ＭＳ Ｐゴシック" charset="-128"/>
              </a:rPr>
              <a:t> </a:t>
            </a:r>
            <a:endParaRPr lang="en-US" altLang="ja-JP" sz="1600" i="1" dirty="0" smtClean="0">
              <a:latin typeface="Trebuchet MS" pitchFamily="34" charset="0"/>
              <a:ea typeface="ＭＳ Ｐゴシック" charset="-128"/>
            </a:endParaRPr>
          </a:p>
          <a:p>
            <a:pPr marL="342900" eaLnBrk="1" hangingPunct="1">
              <a:lnSpc>
                <a:spcPct val="80000"/>
              </a:lnSpc>
              <a:buSzPct val="125000"/>
            </a:pPr>
            <a:r>
              <a:rPr lang="en-US" altLang="ja-JP" sz="1800" b="1" dirty="0" smtClean="0">
                <a:latin typeface="Trebuchet MS" pitchFamily="34" charset="0"/>
                <a:ea typeface="ＭＳ Ｐゴシック" charset="-128"/>
              </a:rPr>
              <a:t>IEEE 802.16-12-0495-01-Gcon </a:t>
            </a:r>
          </a:p>
          <a:p>
            <a:pPr marL="355600" lvl="1" indent="0" eaLnBrk="1" hangingPunct="1">
              <a:lnSpc>
                <a:spcPct val="80000"/>
              </a:lnSpc>
              <a:spcBef>
                <a:spcPts val="800"/>
              </a:spcBef>
              <a:buSzPct val="125000"/>
              <a:buNone/>
            </a:pPr>
            <a:r>
              <a:rPr lang="en-US" altLang="ja-JP" sz="1600" i="1" dirty="0" smtClean="0">
                <a:latin typeface="Trebuchet MS" pitchFamily="34" charset="0"/>
                <a:ea typeface="ＭＳ Ｐゴシック" charset="-128"/>
              </a:rPr>
              <a:t>Proposed Contribution to ITU-R WP 5D - Update of </a:t>
            </a:r>
            <a:r>
              <a:rPr lang="en-US" altLang="ja-JP" sz="1600" i="1" dirty="0" err="1" smtClean="0">
                <a:latin typeface="Trebuchet MS" pitchFamily="34" charset="0"/>
                <a:ea typeface="ＭＳ Ｐゴシック" charset="-128"/>
              </a:rPr>
              <a:t>Subclause</a:t>
            </a:r>
            <a:r>
              <a:rPr lang="en-US" altLang="ja-JP" sz="1600" i="1" dirty="0" smtClean="0">
                <a:latin typeface="Trebuchet MS" pitchFamily="34" charset="0"/>
                <a:ea typeface="ＭＳ Ｐゴシック" charset="-128"/>
              </a:rPr>
              <a:t> 5.6 of Rec. ITU-R M.1457-11 (Meeting X)</a:t>
            </a:r>
            <a:br>
              <a:rPr lang="en-US" altLang="ja-JP" sz="1600" i="1" dirty="0" smtClean="0">
                <a:latin typeface="Trebuchet MS" pitchFamily="34" charset="0"/>
                <a:ea typeface="ＭＳ Ｐゴシック" charset="-128"/>
              </a:rPr>
            </a:br>
            <a:r>
              <a:rPr lang="en-US" altLang="ja-JP" sz="1600" b="1" dirty="0" smtClean="0">
                <a:latin typeface="Trebuchet MS" pitchFamily="34" charset="0"/>
                <a:ea typeface="ＭＳ Ｐゴシック" charset="-128"/>
              </a:rPr>
              <a:t>-&gt; </a:t>
            </a:r>
            <a:r>
              <a:rPr lang="en-US" altLang="ja-JP" sz="1600" b="1" dirty="0" smtClean="0">
                <a:latin typeface="Trebuchet MS" pitchFamily="34" charset="0"/>
                <a:ea typeface="ＭＳ Ｐゴシック" charset="-128"/>
              </a:rPr>
              <a:t>Approved</a:t>
            </a:r>
            <a:endParaRPr lang="en-US" altLang="ja-JP" sz="1600" i="1" dirty="0" smtClean="0">
              <a:latin typeface="Trebuchet MS" pitchFamily="34" charset="0"/>
              <a:ea typeface="ＭＳ Ｐゴシック" charset="-128"/>
            </a:endParaRPr>
          </a:p>
          <a:p>
            <a:pPr marL="355600" lvl="1" indent="0" eaLnBrk="1" hangingPunct="1">
              <a:lnSpc>
                <a:spcPct val="80000"/>
              </a:lnSpc>
              <a:spcBef>
                <a:spcPts val="800"/>
              </a:spcBef>
              <a:buSzPct val="125000"/>
              <a:buNone/>
            </a:pPr>
            <a:endParaRPr lang="en-US" altLang="ja-JP" sz="1600" i="1" dirty="0" smtClean="0">
              <a:latin typeface="Trebuchet MS" pitchFamily="34" charset="0"/>
              <a:ea typeface="ＭＳ Ｐゴシック" charset="-128"/>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txBox="1">
            <a:spLocks noChangeArrowheads="1"/>
          </p:cNvSpPr>
          <p:nvPr/>
        </p:nvSpPr>
        <p:spPr bwMode="auto">
          <a:xfrm>
            <a:off x="457200" y="223838"/>
            <a:ext cx="8229600" cy="698500"/>
          </a:xfrm>
          <a:prstGeom prst="rect">
            <a:avLst/>
          </a:prstGeom>
          <a:noFill/>
          <a:ln w="12700">
            <a:noFill/>
            <a:miter lim="800000"/>
            <a:headEnd/>
            <a:tailEnd/>
          </a:ln>
        </p:spPr>
        <p:txBody>
          <a:bodyPr rIns="40639"/>
          <a:lstStyle/>
          <a:p>
            <a:pPr marL="39688" algn="ctr"/>
            <a:r>
              <a:rPr kumimoji="0" lang="en-US" altLang="ja-JP" sz="3200" b="1">
                <a:latin typeface="Trebuchet MS" pitchFamily="34" charset="0"/>
              </a:rPr>
              <a:t>Motion 1</a:t>
            </a:r>
            <a:endParaRPr kumimoji="0" lang="ja-JP" altLang="en-US" sz="3200" b="1" u="sng">
              <a:solidFill>
                <a:schemeClr val="tx1"/>
              </a:solidFill>
              <a:latin typeface="Trebuchet MS" pitchFamily="34" charset="0"/>
              <a:sym typeface="Times" pitchFamily="18" charset="0"/>
            </a:endParaRPr>
          </a:p>
        </p:txBody>
      </p:sp>
      <p:sp>
        <p:nvSpPr>
          <p:cNvPr id="33794" name="Rectangle 2"/>
          <p:cNvSpPr txBox="1">
            <a:spLocks noChangeArrowheads="1"/>
          </p:cNvSpPr>
          <p:nvPr/>
        </p:nvSpPr>
        <p:spPr bwMode="auto">
          <a:xfrm>
            <a:off x="457200" y="914400"/>
            <a:ext cx="8229600" cy="5562600"/>
          </a:xfrm>
          <a:prstGeom prst="rect">
            <a:avLst/>
          </a:prstGeom>
          <a:noFill/>
          <a:ln w="12700">
            <a:noFill/>
            <a:miter lim="800000"/>
            <a:headEnd/>
            <a:tailEnd/>
          </a:ln>
        </p:spPr>
        <p:txBody>
          <a:bodyPr rIns="40639"/>
          <a:lstStyle/>
          <a:p>
            <a:pPr lvl="1" indent="-457200">
              <a:spcBef>
                <a:spcPts val="800"/>
              </a:spcBef>
              <a:buSzPct val="125000"/>
            </a:pPr>
            <a:r>
              <a:rPr kumimoji="0" lang="en-US" altLang="ja-JP" b="1" dirty="0">
                <a:solidFill>
                  <a:schemeClr val="tx1"/>
                </a:solidFill>
                <a:latin typeface="Trebuchet MS" pitchFamily="34" charset="0"/>
                <a:sym typeface="Times" pitchFamily="18" charset="0"/>
              </a:rPr>
              <a:t>	</a:t>
            </a:r>
            <a:r>
              <a:rPr kumimoji="0" lang="en-US" altLang="ja-JP" sz="2800" b="1" dirty="0">
                <a:solidFill>
                  <a:schemeClr val="tx1"/>
                </a:solidFill>
                <a:latin typeface="Trebuchet MS" pitchFamily="34" charset="0"/>
                <a:sym typeface="Times" pitchFamily="18" charset="0"/>
              </a:rPr>
              <a:t>To approve the following documents subject to editorial corrections.</a:t>
            </a:r>
            <a:endParaRPr kumimoji="0" lang="ja-JP" altLang="en-US" b="1" dirty="0">
              <a:solidFill>
                <a:schemeClr val="tx1"/>
              </a:solidFill>
              <a:latin typeface="Trebuchet MS" pitchFamily="34" charset="0"/>
              <a:sym typeface="Times" pitchFamily="18" charset="0"/>
            </a:endParaRPr>
          </a:p>
          <a:p>
            <a:pPr lvl="1" indent="-457200">
              <a:spcBef>
                <a:spcPts val="800"/>
              </a:spcBef>
              <a:buFontTx/>
              <a:buAutoNum type="arabicParenR"/>
            </a:pPr>
            <a:endParaRPr kumimoji="0" lang="en-US" altLang="ja-JP" sz="1800" b="1" i="1" dirty="0" smtClean="0">
              <a:solidFill>
                <a:schemeClr val="tx1"/>
              </a:solidFill>
              <a:latin typeface="Trebuchet MS" pitchFamily="34" charset="0"/>
              <a:sym typeface="Times" pitchFamily="18" charset="0"/>
            </a:endParaRPr>
          </a:p>
          <a:p>
            <a:pPr lvl="1" indent="-457200">
              <a:spcBef>
                <a:spcPts val="800"/>
              </a:spcBef>
              <a:buFontTx/>
              <a:buAutoNum type="arabicParenR"/>
            </a:pPr>
            <a:r>
              <a:rPr kumimoji="0" lang="en-US" altLang="ja-JP" sz="1800" b="1" i="1" dirty="0" smtClean="0">
                <a:solidFill>
                  <a:schemeClr val="tx1"/>
                </a:solidFill>
                <a:latin typeface="Trebuchet MS" pitchFamily="34" charset="0"/>
                <a:sym typeface="Times" pitchFamily="18" charset="0"/>
              </a:rPr>
              <a:t>18-12-0068-03 </a:t>
            </a:r>
            <a:r>
              <a:rPr kumimoji="0" lang="en-US" altLang="ja-JP" sz="1800" b="1" i="1" dirty="0">
                <a:solidFill>
                  <a:schemeClr val="tx1"/>
                </a:solidFill>
                <a:latin typeface="Trebuchet MS" pitchFamily="34" charset="0"/>
                <a:sym typeface="Times" pitchFamily="18" charset="0"/>
              </a:rPr>
              <a:t>- </a:t>
            </a:r>
            <a:r>
              <a:rPr kumimoji="0" lang="en-US" altLang="ja-JP" sz="1800" b="1" i="1" dirty="0" smtClean="0">
                <a:solidFill>
                  <a:schemeClr val="tx1"/>
                </a:solidFill>
                <a:latin typeface="Trebuchet MS" pitchFamily="34" charset="0"/>
                <a:sym typeface="Times" pitchFamily="18" charset="0"/>
              </a:rPr>
              <a:t>Draft contribution ITU-R WP 5D-Update of </a:t>
            </a:r>
            <a:r>
              <a:rPr kumimoji="0" lang="en-US" altLang="ja-JP" sz="1800" b="1" i="1" dirty="0" err="1" smtClean="0">
                <a:solidFill>
                  <a:schemeClr val="tx1"/>
                </a:solidFill>
                <a:latin typeface="Trebuchet MS" pitchFamily="34" charset="0"/>
                <a:sym typeface="Times" pitchFamily="18" charset="0"/>
              </a:rPr>
              <a:t>WirelessMAN</a:t>
            </a:r>
            <a:r>
              <a:rPr kumimoji="0" lang="en-US" altLang="ja-JP" sz="1800" b="1" i="1" dirty="0" smtClean="0">
                <a:solidFill>
                  <a:schemeClr val="tx1"/>
                </a:solidFill>
                <a:latin typeface="Trebuchet MS" pitchFamily="34" charset="0"/>
                <a:sym typeface="Times" pitchFamily="18" charset="0"/>
              </a:rPr>
              <a:t>-Advanced RIT of Rec. ITU-R M.2012 (Meeting Y+1</a:t>
            </a:r>
            <a:r>
              <a:rPr kumimoji="0" lang="en-US" altLang="ja-JP" sz="1800" b="1" i="1" dirty="0" smtClean="0">
                <a:solidFill>
                  <a:schemeClr val="tx1"/>
                </a:solidFill>
                <a:latin typeface="Trebuchet MS" pitchFamily="34" charset="0"/>
                <a:sym typeface="Times" pitchFamily="18" charset="0"/>
              </a:rPr>
              <a:t>)</a:t>
            </a:r>
          </a:p>
          <a:p>
            <a:pPr lvl="1" indent="-457200">
              <a:spcBef>
                <a:spcPts val="800"/>
              </a:spcBef>
              <a:buFontTx/>
              <a:buAutoNum type="arabicParenR"/>
            </a:pPr>
            <a:r>
              <a:rPr kumimoji="0" lang="en-US" altLang="ja-JP" sz="1800" b="1" i="1" dirty="0" smtClean="0">
                <a:solidFill>
                  <a:schemeClr val="tx1"/>
                </a:solidFill>
                <a:latin typeface="Trebuchet MS" pitchFamily="34" charset="0"/>
                <a:sym typeface="Times" pitchFamily="18" charset="0"/>
              </a:rPr>
              <a:t>18-12-0070-02 </a:t>
            </a:r>
            <a:r>
              <a:rPr kumimoji="0" lang="en-US" altLang="ja-JP" sz="1800" b="1" i="1" dirty="0" smtClean="0">
                <a:solidFill>
                  <a:schemeClr val="tx1"/>
                </a:solidFill>
                <a:latin typeface="Trebuchet MS" pitchFamily="34" charset="0"/>
                <a:sym typeface="Times" pitchFamily="18" charset="0"/>
              </a:rPr>
              <a:t>- Proposed Contribution to ITU-R WP 5D - Update of </a:t>
            </a:r>
            <a:r>
              <a:rPr kumimoji="0" lang="en-US" altLang="ja-JP" sz="1800" b="1" i="1" dirty="0" err="1" smtClean="0">
                <a:solidFill>
                  <a:schemeClr val="tx1"/>
                </a:solidFill>
                <a:latin typeface="Trebuchet MS" pitchFamily="34" charset="0"/>
                <a:sym typeface="Times" pitchFamily="18" charset="0"/>
              </a:rPr>
              <a:t>Subclause</a:t>
            </a:r>
            <a:r>
              <a:rPr kumimoji="0" lang="en-US" altLang="ja-JP" sz="1800" b="1" i="1" dirty="0" smtClean="0">
                <a:solidFill>
                  <a:schemeClr val="tx1"/>
                </a:solidFill>
                <a:latin typeface="Trebuchet MS" pitchFamily="34" charset="0"/>
                <a:sym typeface="Times" pitchFamily="18" charset="0"/>
              </a:rPr>
              <a:t> 5.6 of Rec. ITU-R M.1457-11 (Meeting X)</a:t>
            </a:r>
          </a:p>
          <a:p>
            <a:pPr lvl="1" indent="-457200">
              <a:spcBef>
                <a:spcPts val="800"/>
              </a:spcBef>
              <a:buFontTx/>
              <a:buAutoNum type="arabicParenR"/>
            </a:pPr>
            <a:endParaRPr kumimoji="0" lang="en-US" altLang="ja-JP" sz="1800" b="1" i="1" dirty="0" smtClean="0">
              <a:solidFill>
                <a:schemeClr val="tx1"/>
              </a:solidFill>
              <a:latin typeface="Trebuchet MS" pitchFamily="34" charset="0"/>
              <a:sym typeface="Times" pitchFamily="18" charset="0"/>
            </a:endParaRPr>
          </a:p>
          <a:p>
            <a:pPr lvl="1" indent="-457200">
              <a:spcBef>
                <a:spcPts val="800"/>
              </a:spcBef>
              <a:buFontTx/>
              <a:buAutoNum type="arabicParenR"/>
            </a:pPr>
            <a:endParaRPr kumimoji="0" lang="en-US" altLang="ja-JP" sz="1600" b="1" i="1" dirty="0">
              <a:solidFill>
                <a:schemeClr val="tx1"/>
              </a:solidFill>
              <a:latin typeface="Trebuchet MS" pitchFamily="34" charset="0"/>
              <a:sym typeface="Times" pitchFamily="18" charset="0"/>
            </a:endParaRPr>
          </a:p>
          <a:p>
            <a:pPr lvl="1" indent="-457200">
              <a:spcBef>
                <a:spcPts val="800"/>
              </a:spcBef>
              <a:buSzPct val="125000"/>
            </a:pPr>
            <a:endParaRPr kumimoji="0" lang="en-US" altLang="ja-JP" sz="1800" b="1" dirty="0">
              <a:solidFill>
                <a:schemeClr val="tx1"/>
              </a:solidFill>
              <a:latin typeface="Trebuchet MS" pitchFamily="34" charset="0"/>
              <a:sym typeface="Times" pitchFamily="18" charset="0"/>
            </a:endParaRPr>
          </a:p>
          <a:p>
            <a:pPr lvl="1" indent="-457200">
              <a:spcBef>
                <a:spcPts val="800"/>
              </a:spcBef>
              <a:buSzPct val="125000"/>
            </a:pPr>
            <a:r>
              <a:rPr kumimoji="0" lang="en-US" altLang="ja-JP" sz="1800" b="1" dirty="0">
                <a:solidFill>
                  <a:schemeClr val="tx1"/>
                </a:solidFill>
                <a:latin typeface="Trebuchet MS" pitchFamily="34" charset="0"/>
                <a:sym typeface="Times" pitchFamily="18" charset="0"/>
              </a:rPr>
              <a:t>Moved: </a:t>
            </a:r>
            <a:r>
              <a:rPr kumimoji="0" lang="en-US" altLang="ja-JP" sz="1800" b="1" dirty="0" smtClean="0">
                <a:solidFill>
                  <a:schemeClr val="tx1"/>
                </a:solidFill>
                <a:latin typeface="Trebuchet MS" pitchFamily="34" charset="0"/>
                <a:sym typeface="Times" pitchFamily="18" charset="0"/>
              </a:rPr>
              <a:t>Hajime </a:t>
            </a:r>
            <a:r>
              <a:rPr kumimoji="0" lang="en-US" altLang="ja-JP" sz="1800" b="1" dirty="0" err="1" smtClean="0">
                <a:solidFill>
                  <a:schemeClr val="tx1"/>
                </a:solidFill>
                <a:latin typeface="Trebuchet MS" pitchFamily="34" charset="0"/>
                <a:sym typeface="Times" pitchFamily="18" charset="0"/>
              </a:rPr>
              <a:t>Kanzaki</a:t>
            </a:r>
            <a:endParaRPr kumimoji="0" lang="en-US" altLang="ja-JP" sz="1800" b="1" dirty="0">
              <a:solidFill>
                <a:schemeClr val="tx1"/>
              </a:solidFill>
              <a:latin typeface="Trebuchet MS" pitchFamily="34" charset="0"/>
              <a:sym typeface="Times" pitchFamily="18" charset="0"/>
            </a:endParaRPr>
          </a:p>
          <a:p>
            <a:pPr lvl="1" indent="-457200">
              <a:spcBef>
                <a:spcPts val="800"/>
              </a:spcBef>
              <a:buSzPct val="125000"/>
            </a:pPr>
            <a:r>
              <a:rPr kumimoji="0" lang="en-US" altLang="ja-JP" sz="1800" b="1" dirty="0">
                <a:solidFill>
                  <a:schemeClr val="tx1"/>
                </a:solidFill>
                <a:latin typeface="Trebuchet MS" pitchFamily="34" charset="0"/>
                <a:sym typeface="Times" pitchFamily="18" charset="0"/>
              </a:rPr>
              <a:t>Seconded: </a:t>
            </a:r>
            <a:r>
              <a:rPr kumimoji="0" lang="en-US" altLang="ja-JP" sz="1800" b="1" dirty="0" err="1" smtClean="0">
                <a:solidFill>
                  <a:schemeClr val="tx1"/>
                </a:solidFill>
                <a:latin typeface="Trebuchet MS" pitchFamily="34" charset="0"/>
                <a:sym typeface="Times" pitchFamily="18" charset="0"/>
              </a:rPr>
              <a:t>Hyungjeong</a:t>
            </a:r>
            <a:r>
              <a:rPr kumimoji="0" lang="en-US" altLang="ja-JP" sz="1800" b="1" dirty="0" smtClean="0">
                <a:solidFill>
                  <a:schemeClr val="tx1"/>
                </a:solidFill>
                <a:latin typeface="Trebuchet MS" pitchFamily="34" charset="0"/>
                <a:sym typeface="Times" pitchFamily="18" charset="0"/>
              </a:rPr>
              <a:t> Kang</a:t>
            </a:r>
            <a:endParaRPr kumimoji="0" lang="en-US" altLang="ja-JP" sz="1800" b="1" dirty="0">
              <a:solidFill>
                <a:schemeClr val="tx1"/>
              </a:solidFill>
              <a:latin typeface="Trebuchet MS" pitchFamily="34" charset="0"/>
              <a:sym typeface="Times" pitchFamily="18" charset="0"/>
            </a:endParaRPr>
          </a:p>
          <a:p>
            <a:pPr lvl="1" indent="-457200">
              <a:spcBef>
                <a:spcPts val="800"/>
              </a:spcBef>
              <a:buSzPct val="125000"/>
            </a:pPr>
            <a:r>
              <a:rPr kumimoji="0" lang="en-US" altLang="ja-JP" sz="1800" b="1" dirty="0">
                <a:solidFill>
                  <a:schemeClr val="tx1"/>
                </a:solidFill>
                <a:latin typeface="Trebuchet MS" pitchFamily="34" charset="0"/>
                <a:sym typeface="Times" pitchFamily="18" charset="0"/>
              </a:rPr>
              <a:t>Results (For/Against/Abstain):  </a:t>
            </a:r>
            <a:r>
              <a:rPr kumimoji="0" lang="en-US" altLang="ja-JP" sz="1800" b="1" dirty="0" smtClean="0">
                <a:solidFill>
                  <a:schemeClr val="tx1"/>
                </a:solidFill>
                <a:latin typeface="Trebuchet MS" pitchFamily="34" charset="0"/>
                <a:sym typeface="Times" pitchFamily="18" charset="0"/>
              </a:rPr>
              <a:t>12/0/0</a:t>
            </a:r>
            <a:endParaRPr kumimoji="0" lang="en-US" altLang="ja-JP" sz="1800" b="1" dirty="0">
              <a:solidFill>
                <a:schemeClr val="tx1"/>
              </a:solidFill>
              <a:latin typeface="Trebuchet MS" pitchFamily="34" charset="0"/>
              <a:sym typeface="Times" pitchFamily="18"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txBox="1">
            <a:spLocks noChangeArrowheads="1"/>
          </p:cNvSpPr>
          <p:nvPr/>
        </p:nvSpPr>
        <p:spPr bwMode="auto">
          <a:xfrm>
            <a:off x="457200" y="223838"/>
            <a:ext cx="8229600" cy="698500"/>
          </a:xfrm>
          <a:prstGeom prst="rect">
            <a:avLst/>
          </a:prstGeom>
          <a:noFill/>
          <a:ln w="12700">
            <a:noFill/>
            <a:miter lim="800000"/>
            <a:headEnd/>
            <a:tailEnd/>
          </a:ln>
        </p:spPr>
        <p:txBody>
          <a:bodyPr rIns="40639"/>
          <a:lstStyle/>
          <a:p>
            <a:pPr marL="39688" algn="ctr"/>
            <a:r>
              <a:rPr kumimoji="0" lang="en-US" altLang="ja-JP" sz="3200" b="1">
                <a:latin typeface="Trebuchet MS" pitchFamily="34" charset="0"/>
              </a:rPr>
              <a:t>Motion 2</a:t>
            </a:r>
            <a:endParaRPr kumimoji="0" lang="ja-JP" altLang="en-US" sz="3200" b="1" u="sng">
              <a:solidFill>
                <a:schemeClr val="tx1"/>
              </a:solidFill>
              <a:latin typeface="Trebuchet MS" pitchFamily="34" charset="0"/>
              <a:sym typeface="Times" pitchFamily="18" charset="0"/>
            </a:endParaRPr>
          </a:p>
        </p:txBody>
      </p:sp>
      <p:sp>
        <p:nvSpPr>
          <p:cNvPr id="34818" name="Rectangle 2"/>
          <p:cNvSpPr txBox="1">
            <a:spLocks noChangeArrowheads="1"/>
          </p:cNvSpPr>
          <p:nvPr/>
        </p:nvSpPr>
        <p:spPr bwMode="auto">
          <a:xfrm>
            <a:off x="457200" y="914400"/>
            <a:ext cx="8229600" cy="5562600"/>
          </a:xfrm>
          <a:prstGeom prst="rect">
            <a:avLst/>
          </a:prstGeom>
          <a:noFill/>
          <a:ln w="12700">
            <a:noFill/>
            <a:miter lim="800000"/>
            <a:headEnd/>
            <a:tailEnd/>
          </a:ln>
        </p:spPr>
        <p:txBody>
          <a:bodyPr rIns="40639"/>
          <a:lstStyle/>
          <a:p>
            <a:pPr lvl="1" indent="-457200">
              <a:spcBef>
                <a:spcPts val="800"/>
              </a:spcBef>
              <a:buSzPct val="125000"/>
            </a:pPr>
            <a:r>
              <a:rPr kumimoji="0" lang="en-US" altLang="ja-JP" b="1" dirty="0">
                <a:solidFill>
                  <a:schemeClr val="tx1"/>
                </a:solidFill>
                <a:latin typeface="Trebuchet MS" pitchFamily="34" charset="0"/>
                <a:sym typeface="Times" pitchFamily="18" charset="0"/>
              </a:rPr>
              <a:t>	</a:t>
            </a:r>
            <a:r>
              <a:rPr kumimoji="0" lang="en-US" altLang="ja-JP" sz="2800" b="1" dirty="0">
                <a:solidFill>
                  <a:schemeClr val="tx1"/>
                </a:solidFill>
                <a:latin typeface="Trebuchet MS" pitchFamily="34" charset="0"/>
                <a:sym typeface="Times" pitchFamily="18" charset="0"/>
              </a:rPr>
              <a:t>To approve the following documents</a:t>
            </a:r>
            <a:r>
              <a:rPr kumimoji="0" lang="ja-JP" altLang="en-US" sz="2800" b="1" dirty="0">
                <a:solidFill>
                  <a:schemeClr val="tx1"/>
                </a:solidFill>
                <a:latin typeface="Trebuchet MS" pitchFamily="34" charset="0"/>
                <a:sym typeface="Times" pitchFamily="18" charset="0"/>
              </a:rPr>
              <a:t> </a:t>
            </a:r>
            <a:r>
              <a:rPr kumimoji="0" lang="en-US" altLang="ja-JP" sz="2800" b="1" dirty="0">
                <a:solidFill>
                  <a:schemeClr val="tx1"/>
                </a:solidFill>
                <a:latin typeface="Trebuchet MS" pitchFamily="34" charset="0"/>
                <a:sym typeface="Times" pitchFamily="18" charset="0"/>
              </a:rPr>
              <a:t>and authorize the WG Chair to forward them to its recipients subject to any editorial corrections.</a:t>
            </a:r>
          </a:p>
          <a:p>
            <a:pPr lvl="1" indent="-457200">
              <a:spcBef>
                <a:spcPts val="800"/>
              </a:spcBef>
              <a:buFontTx/>
              <a:buAutoNum type="arabicParenR"/>
            </a:pPr>
            <a:r>
              <a:rPr kumimoji="0" lang="en-US" altLang="ja-JP" sz="1800" b="1" i="1" dirty="0" smtClean="0">
                <a:solidFill>
                  <a:schemeClr val="tx1"/>
                </a:solidFill>
                <a:latin typeface="Trebuchet MS" pitchFamily="34" charset="0"/>
                <a:sym typeface="Times" pitchFamily="18" charset="0"/>
              </a:rPr>
              <a:t>16-12-0488-01-Gdoc </a:t>
            </a:r>
            <a:r>
              <a:rPr kumimoji="0" lang="en-US" altLang="ja-JP" sz="1800" b="1" i="1" dirty="0">
                <a:solidFill>
                  <a:schemeClr val="tx1"/>
                </a:solidFill>
                <a:latin typeface="Trebuchet MS" pitchFamily="34" charset="0"/>
                <a:sym typeface="Times" pitchFamily="18" charset="0"/>
              </a:rPr>
              <a:t>- </a:t>
            </a:r>
            <a:r>
              <a:rPr kumimoji="0" lang="en-US" altLang="ja-JP" sz="1800" b="1" i="1" dirty="0" smtClean="0">
                <a:solidFill>
                  <a:schemeClr val="tx1"/>
                </a:solidFill>
                <a:latin typeface="Trebuchet MS" pitchFamily="34" charset="0"/>
                <a:sym typeface="Times" pitchFamily="18" charset="0"/>
              </a:rPr>
              <a:t>Draft Statement to WATO members regarding Meeting Y+1 Contribution of </a:t>
            </a:r>
            <a:r>
              <a:rPr kumimoji="0" lang="en-US" altLang="ja-JP" sz="1800" b="1" i="1" dirty="0" err="1" smtClean="0">
                <a:solidFill>
                  <a:schemeClr val="tx1"/>
                </a:solidFill>
                <a:latin typeface="Trebuchet MS" pitchFamily="34" charset="0"/>
                <a:sym typeface="Times" pitchFamily="18" charset="0"/>
              </a:rPr>
              <a:t>WirelessMAN</a:t>
            </a:r>
            <a:r>
              <a:rPr kumimoji="0" lang="en-US" altLang="ja-JP" sz="1800" b="1" i="1" dirty="0" smtClean="0">
                <a:solidFill>
                  <a:schemeClr val="tx1"/>
                </a:solidFill>
                <a:latin typeface="Trebuchet MS" pitchFamily="34" charset="0"/>
                <a:sym typeface="Times" pitchFamily="18" charset="0"/>
              </a:rPr>
              <a:t>-Advanced toward Rec. ITU-R M.2012-1</a:t>
            </a:r>
            <a:endParaRPr kumimoji="0" lang="en-US" altLang="ja-JP" sz="1800" b="1" i="1" dirty="0">
              <a:solidFill>
                <a:schemeClr val="tx1"/>
              </a:solidFill>
              <a:latin typeface="Trebuchet MS" pitchFamily="34" charset="0"/>
              <a:sym typeface="Times" pitchFamily="18" charset="0"/>
            </a:endParaRPr>
          </a:p>
          <a:p>
            <a:pPr lvl="1" indent="-457200">
              <a:spcBef>
                <a:spcPts val="800"/>
              </a:spcBef>
            </a:pPr>
            <a:endParaRPr kumimoji="0" lang="en-US" altLang="ja-JP" sz="1600" b="1" i="1" dirty="0">
              <a:solidFill>
                <a:schemeClr val="tx1"/>
              </a:solidFill>
              <a:latin typeface="Trebuchet MS" pitchFamily="34" charset="0"/>
              <a:sym typeface="Times" pitchFamily="18" charset="0"/>
            </a:endParaRPr>
          </a:p>
          <a:p>
            <a:pPr lvl="1" indent="-457200">
              <a:spcBef>
                <a:spcPts val="800"/>
              </a:spcBef>
              <a:buSzPct val="125000"/>
            </a:pPr>
            <a:r>
              <a:rPr kumimoji="0" lang="en-US" altLang="ja-JP" sz="1800" b="1" dirty="0">
                <a:solidFill>
                  <a:schemeClr val="tx1"/>
                </a:solidFill>
                <a:latin typeface="Trebuchet MS" pitchFamily="34" charset="0"/>
                <a:sym typeface="Times" pitchFamily="18" charset="0"/>
              </a:rPr>
              <a:t>Moved: </a:t>
            </a:r>
            <a:r>
              <a:rPr kumimoji="0" lang="en-US" altLang="ja-JP" sz="1800" b="1" dirty="0" smtClean="0">
                <a:solidFill>
                  <a:schemeClr val="tx1"/>
                </a:solidFill>
                <a:latin typeface="Trebuchet MS" pitchFamily="34" charset="0"/>
                <a:sym typeface="Times" pitchFamily="18" charset="0"/>
              </a:rPr>
              <a:t>Hajime </a:t>
            </a:r>
            <a:r>
              <a:rPr kumimoji="0" lang="en-US" altLang="ja-JP" sz="1800" b="1" dirty="0" err="1" smtClean="0">
                <a:solidFill>
                  <a:schemeClr val="tx1"/>
                </a:solidFill>
                <a:latin typeface="Trebuchet MS" pitchFamily="34" charset="0"/>
                <a:sym typeface="Times" pitchFamily="18" charset="0"/>
              </a:rPr>
              <a:t>Kanzaki</a:t>
            </a:r>
            <a:endParaRPr kumimoji="0" lang="en-US" altLang="ja-JP" sz="1800" b="1" dirty="0">
              <a:solidFill>
                <a:schemeClr val="tx1"/>
              </a:solidFill>
              <a:latin typeface="Trebuchet MS" pitchFamily="34" charset="0"/>
              <a:sym typeface="Times" pitchFamily="18" charset="0"/>
            </a:endParaRPr>
          </a:p>
          <a:p>
            <a:pPr lvl="1" indent="-457200">
              <a:spcBef>
                <a:spcPts val="800"/>
              </a:spcBef>
              <a:buSzPct val="125000"/>
            </a:pPr>
            <a:r>
              <a:rPr kumimoji="0" lang="en-US" altLang="ja-JP" sz="1800" b="1" dirty="0">
                <a:solidFill>
                  <a:schemeClr val="tx1"/>
                </a:solidFill>
                <a:latin typeface="Trebuchet MS" pitchFamily="34" charset="0"/>
                <a:sym typeface="Times" pitchFamily="18" charset="0"/>
              </a:rPr>
              <a:t>Seconded: </a:t>
            </a:r>
            <a:r>
              <a:rPr kumimoji="0" lang="en-US" altLang="ja-JP" sz="1800" b="1" dirty="0" smtClean="0">
                <a:solidFill>
                  <a:schemeClr val="tx1"/>
                </a:solidFill>
                <a:latin typeface="Trebuchet MS" pitchFamily="34" charset="0"/>
                <a:sym typeface="Times" pitchFamily="18" charset="0"/>
              </a:rPr>
              <a:t>Tim Godfrey</a:t>
            </a:r>
            <a:endParaRPr kumimoji="0" lang="en-US" altLang="ja-JP" sz="1800" b="1" dirty="0">
              <a:solidFill>
                <a:schemeClr val="tx1"/>
              </a:solidFill>
              <a:latin typeface="Trebuchet MS" pitchFamily="34" charset="0"/>
              <a:sym typeface="Times" pitchFamily="18" charset="0"/>
            </a:endParaRPr>
          </a:p>
          <a:p>
            <a:pPr lvl="1" indent="-457200">
              <a:spcBef>
                <a:spcPts val="800"/>
              </a:spcBef>
              <a:buSzPct val="125000"/>
            </a:pPr>
            <a:r>
              <a:rPr kumimoji="0" lang="en-US" altLang="ja-JP" sz="1800" b="1" dirty="0">
                <a:solidFill>
                  <a:schemeClr val="tx1"/>
                </a:solidFill>
                <a:latin typeface="Trebuchet MS" pitchFamily="34" charset="0"/>
                <a:sym typeface="Times" pitchFamily="18" charset="0"/>
              </a:rPr>
              <a:t>Results (For/Against/Abstain):  </a:t>
            </a:r>
            <a:r>
              <a:rPr kumimoji="0" lang="en-US" altLang="ja-JP" sz="1800" b="1" dirty="0" smtClean="0">
                <a:solidFill>
                  <a:schemeClr val="tx1"/>
                </a:solidFill>
                <a:latin typeface="Trebuchet MS" pitchFamily="34" charset="0"/>
                <a:sym typeface="Times" pitchFamily="18" charset="0"/>
              </a:rPr>
              <a:t>12/0/0</a:t>
            </a:r>
            <a:endParaRPr kumimoji="0" lang="en-US" altLang="ja-JP" sz="1800" b="1" dirty="0">
              <a:solidFill>
                <a:schemeClr val="tx1"/>
              </a:solidFill>
              <a:latin typeface="Trebuchet MS" pitchFamily="34" charset="0"/>
              <a:sym typeface="Times" pitchFamily="18"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emplate - No Graphics">
  <a:themeElements>
    <a:clrScheme name="">
      <a:dk1>
        <a:srgbClr val="000000"/>
      </a:dk1>
      <a:lt1>
        <a:srgbClr val="FFFFFF"/>
      </a:lt1>
      <a:dk2>
        <a:srgbClr val="000000"/>
      </a:dk2>
      <a:lt2>
        <a:srgbClr val="808080"/>
      </a:lt2>
      <a:accent1>
        <a:srgbClr val="00CC99"/>
      </a:accent1>
      <a:accent2>
        <a:srgbClr val="333399"/>
      </a:accent2>
      <a:accent3>
        <a:srgbClr val="FFFFFF"/>
      </a:accent3>
      <a:accent4>
        <a:srgbClr val="000000"/>
      </a:accent4>
      <a:accent5>
        <a:srgbClr val="AAE2CA"/>
      </a:accent5>
      <a:accent6>
        <a:srgbClr val="2D2D8A"/>
      </a:accent6>
      <a:hlink>
        <a:srgbClr val="009999"/>
      </a:hlink>
      <a:folHlink>
        <a:srgbClr val="99CC00"/>
      </a:folHlink>
    </a:clrScheme>
    <a:fontScheme name="Template - No Graphics">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CC99"/>
        </a:solidFill>
        <a:ln w="127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000000"/>
            </a:solidFill>
            <a:effectLst/>
            <a:latin typeface="Times New Roman" pitchFamily="18" charset="0"/>
            <a:sym typeface="Times New Roman" pitchFamily="18" charset="0"/>
          </a:defRPr>
        </a:defPPr>
      </a:lstStyle>
    </a:spDef>
    <a:lnDef>
      <a:spPr bwMode="auto">
        <a:xfrm>
          <a:off x="0" y="0"/>
          <a:ext cx="1" cy="1"/>
        </a:xfrm>
        <a:custGeom>
          <a:avLst/>
          <a:gdLst/>
          <a:ahLst/>
          <a:cxnLst/>
          <a:rect l="0" t="0" r="0" b="0"/>
          <a:pathLst/>
        </a:custGeom>
        <a:solidFill>
          <a:srgbClr val="00CC99"/>
        </a:solidFill>
        <a:ln w="127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000000"/>
            </a:solidFill>
            <a:effectLst/>
            <a:latin typeface="Times New Roman" pitchFamily="18" charset="0"/>
            <a:sym typeface="Times New Roman" pitchFamily="18" charset="0"/>
          </a:defRPr>
        </a:defPPr>
      </a:lstStyle>
    </a:lnDef>
  </a:objectDefaults>
  <a:extraClrSchemeLst>
    <a:extraClrScheme>
      <a:clrScheme name="Template - No Graphic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plate">
  <a:themeElements>
    <a:clrScheme name="">
      <a:dk1>
        <a:srgbClr val="000000"/>
      </a:dk1>
      <a:lt1>
        <a:srgbClr val="FFFFFF"/>
      </a:lt1>
      <a:dk2>
        <a:srgbClr val="000000"/>
      </a:dk2>
      <a:lt2>
        <a:srgbClr val="808080"/>
      </a:lt2>
      <a:accent1>
        <a:srgbClr val="00CC99"/>
      </a:accent1>
      <a:accent2>
        <a:srgbClr val="333399"/>
      </a:accent2>
      <a:accent3>
        <a:srgbClr val="FFFFFF"/>
      </a:accent3>
      <a:accent4>
        <a:srgbClr val="000000"/>
      </a:accent4>
      <a:accent5>
        <a:srgbClr val="AAE2CA"/>
      </a:accent5>
      <a:accent6>
        <a:srgbClr val="2D2D8A"/>
      </a:accent6>
      <a:hlink>
        <a:srgbClr val="009999"/>
      </a:hlink>
      <a:folHlink>
        <a:srgbClr val="99CC00"/>
      </a:folHlink>
    </a:clrScheme>
    <a:fontScheme name="Template">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CC99"/>
        </a:solidFill>
        <a:ln w="127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000000"/>
            </a:solidFill>
            <a:effectLst/>
            <a:latin typeface="Times New Roman" pitchFamily="18" charset="0"/>
            <a:sym typeface="Times New Roman" pitchFamily="18" charset="0"/>
          </a:defRPr>
        </a:defPPr>
      </a:lstStyle>
    </a:spDef>
    <a:lnDef>
      <a:spPr bwMode="auto">
        <a:xfrm>
          <a:off x="0" y="0"/>
          <a:ext cx="1" cy="1"/>
        </a:xfrm>
        <a:custGeom>
          <a:avLst/>
          <a:gdLst/>
          <a:ahLst/>
          <a:cxnLst/>
          <a:rect l="0" t="0" r="0" b="0"/>
          <a:pathLst/>
        </a:custGeom>
        <a:solidFill>
          <a:srgbClr val="00CC99"/>
        </a:solidFill>
        <a:ln w="127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000000"/>
            </a:solidFill>
            <a:effectLst/>
            <a:latin typeface="Times New Roman" pitchFamily="18" charset="0"/>
            <a:sym typeface="Times New Roman" pitchFamily="18" charset="0"/>
          </a:defRPr>
        </a:defPPr>
      </a:lstStyle>
    </a:lnDef>
  </a:objectDefaults>
  <a:extraClrSchemeLst>
    <a:extraClrScheme>
      <a:clrScheme name="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30931</TotalTime>
  <Pages>0</Pages>
  <Words>418</Words>
  <Characters>0</Characters>
  <Application>Microsoft Office PowerPoint</Application>
  <PresentationFormat>画面に合わせる (4:3)</PresentationFormat>
  <Lines>0</Lines>
  <Paragraphs>111</Paragraphs>
  <Slides>9</Slides>
  <Notes>1</Notes>
  <HiddenSlides>0</HiddenSlides>
  <MMClips>0</MMClips>
  <ScaleCrop>false</ScaleCrop>
  <HeadingPairs>
    <vt:vector size="4" baseType="variant">
      <vt:variant>
        <vt:lpstr>テーマ</vt:lpstr>
      </vt:variant>
      <vt:variant>
        <vt:i4>2</vt:i4>
      </vt:variant>
      <vt:variant>
        <vt:lpstr>スライド タイトル</vt:lpstr>
      </vt:variant>
      <vt:variant>
        <vt:i4>9</vt:i4>
      </vt:variant>
    </vt:vector>
  </HeadingPairs>
  <TitlesOfParts>
    <vt:vector size="11" baseType="lpstr">
      <vt:lpstr>Template - No Graphics</vt:lpstr>
      <vt:lpstr>Template</vt:lpstr>
      <vt:lpstr>スライド 1</vt:lpstr>
      <vt:lpstr>ITU-R Liaison Group Report -  Session #80 Closing Plenary</vt:lpstr>
      <vt:lpstr>スライド 3</vt:lpstr>
      <vt:lpstr>Outcomes of Session #80</vt:lpstr>
      <vt:lpstr>Review Results (1/3)</vt:lpstr>
      <vt:lpstr>Review Results (2/3)</vt:lpstr>
      <vt:lpstr>Review Results (3/3)</vt:lpstr>
      <vt:lpstr>スライド 8</vt:lpstr>
      <vt:lpstr>スライド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Roger Marks</dc:creator>
  <cp:lastModifiedBy>user</cp:lastModifiedBy>
  <cp:revision>622</cp:revision>
  <dcterms:modified xsi:type="dcterms:W3CDTF">2012-07-20T04:10:09Z</dcterms:modified>
</cp:coreProperties>
</file>