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12"/>
  </p:notesMasterIdLst>
  <p:sldIdLst>
    <p:sldId id="256" r:id="rId3"/>
    <p:sldId id="289" r:id="rId4"/>
    <p:sldId id="297" r:id="rId5"/>
    <p:sldId id="294" r:id="rId6"/>
    <p:sldId id="293" r:id="rId7"/>
    <p:sldId id="299" r:id="rId8"/>
    <p:sldId id="300" r:id="rId9"/>
    <p:sldId id="295" r:id="rId10"/>
    <p:sldId id="296" r:id="rId11"/>
  </p:sldIdLst>
  <p:sldSz cx="9144000" cy="6858000" type="screen4x3"/>
  <p:notesSz cx="6858000" cy="9144000"/>
  <p:defaultTextStyle>
    <a:defPPr>
      <a:defRPr lang="en-US"/>
    </a:defPPr>
    <a:lvl1pPr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1pPr>
    <a:lvl2pPr marL="4572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2pPr>
    <a:lvl3pPr marL="9144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3pPr>
    <a:lvl4pPr marL="13716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4pPr>
    <a:lvl5pPr marL="1828800" algn="l" rtl="0" fontAlgn="base">
      <a:spcBef>
        <a:spcPct val="0"/>
      </a:spcBef>
      <a:spcAft>
        <a:spcPct val="0"/>
      </a:spcAft>
      <a:defRPr kumimoji="1" sz="2400" kern="1200">
        <a:solidFill>
          <a:srgbClr val="000000"/>
        </a:solidFill>
        <a:latin typeface="Times New Roman" pitchFamily="18" charset="0"/>
        <a:ea typeface="ＭＳ Ｐゴシック" charset="-128"/>
        <a:cs typeface="+mn-cs"/>
        <a:sym typeface="Times New Roman" pitchFamily="18" charset="0"/>
      </a:defRPr>
    </a:lvl5pPr>
    <a:lvl6pPr marL="22860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6pPr>
    <a:lvl7pPr marL="27432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7pPr>
    <a:lvl8pPr marL="32004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8pPr>
    <a:lvl9pPr marL="3657600" algn="l" defTabSz="914400" rtl="0" eaLnBrk="1" latinLnBrk="0" hangingPunct="1">
      <a:defRPr kumimoji="1" sz="2400" kern="1200">
        <a:solidFill>
          <a:srgbClr val="000000"/>
        </a:solidFill>
        <a:latin typeface="Times New Roman" pitchFamily="18" charset="0"/>
        <a:ea typeface="ＭＳ Ｐゴシック" charset="-128"/>
        <a:cs typeface="+mn-cs"/>
        <a:sym typeface="Times New Roman" pitchFamily="18"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B2B2B2"/>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98" autoAdjust="0"/>
    <p:restoredTop sz="98826" autoAdjust="0"/>
  </p:normalViewPr>
  <p:slideViewPr>
    <p:cSldViewPr>
      <p:cViewPr varScale="1">
        <p:scale>
          <a:sx n="72" d="100"/>
          <a:sy n="72" d="100"/>
        </p:scale>
        <p:origin x="-9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kumimoji="0" sz="1200">
                <a:ea typeface="+mn-ea"/>
              </a:defRPr>
            </a:lvl1pPr>
          </a:lstStyle>
          <a:p>
            <a:pPr>
              <a:defRPr/>
            </a:pPr>
            <a:endParaRPr lang="ja-JP" altLang="ja-JP"/>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kumimoji="0" sz="1200">
                <a:ea typeface="+mn-ea"/>
              </a:defRPr>
            </a:lvl1pPr>
          </a:lstStyle>
          <a:p>
            <a:pPr>
              <a:defRPr/>
            </a:pPr>
            <a:fld id="{392147EF-37A6-4397-9118-AE7A3BD0AE4D}" type="datetimeFigureOut">
              <a:rPr lang="en-US" altLang="ja-JP"/>
              <a:pPr>
                <a:defRPr/>
              </a:pPr>
              <a:t>7/19/2012</a:t>
            </a:fld>
            <a:endParaRPr lang="en-US" altLang="ja-JP"/>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kumimoji="0" sz="1200">
                <a:ea typeface="+mn-ea"/>
              </a:defRPr>
            </a:lvl1pPr>
          </a:lstStyle>
          <a:p>
            <a:pPr>
              <a:defRPr/>
            </a:pPr>
            <a:endParaRPr lang="ja-JP" altLang="ja-JP"/>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kumimoji="0" sz="1200">
                <a:ea typeface="+mn-ea"/>
              </a:defRPr>
            </a:lvl1pPr>
          </a:lstStyle>
          <a:p>
            <a:pPr>
              <a:defRPr/>
            </a:pPr>
            <a:fld id="{D8B98581-CD94-4739-836B-7E77FC997782}"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ja-JP" smtClean="0"/>
          </a:p>
        </p:txBody>
      </p:sp>
      <p:sp>
        <p:nvSpPr>
          <p:cNvPr id="20484" name="Slide Number Placeholder 3"/>
          <p:cNvSpPr>
            <a:spLocks noGrp="1"/>
          </p:cNvSpPr>
          <p:nvPr>
            <p:ph type="sldNum" sz="quarter" idx="5"/>
          </p:nvPr>
        </p:nvSpPr>
        <p:spPr bwMode="auto">
          <a:ln>
            <a:miter lim="800000"/>
            <a:headEnd/>
            <a:tailEnd/>
          </a:ln>
        </p:spPr>
        <p:txBody>
          <a:bodyPr/>
          <a:lstStyle/>
          <a:p>
            <a:pPr>
              <a:defRPr/>
            </a:pPr>
            <a:fld id="{C80D39D7-2146-4505-BC0A-50CAC8E8EEA0}" type="slidenum">
              <a:rPr lang="en-US" altLang="ja-JP"/>
              <a:pPr>
                <a:defRPr/>
              </a:pPr>
              <a:t>2</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B93C433A-7479-47FF-8BD0-A55376AB339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0A30DE1-4175-4F0C-9527-ECFA2284C4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72C0E2A0-B520-4CDF-B598-A7BB7EBCEC5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363B092B-7C57-43E7-A0C0-85113CD4147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sz="3600" b="1">
                <a:latin typeface="Trebuchet MS"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lvl1pPr>
              <a:defRPr>
                <a:latin typeface="Trebuchet MS" pitchFamily="34" charset="0"/>
              </a:defRPr>
            </a:lvl1pPr>
            <a:lvl2pPr>
              <a:defRPr>
                <a:latin typeface="Trebuchet MS" pitchFamily="34" charset="0"/>
              </a:defRPr>
            </a:lvl2pPr>
            <a:lvl3pPr>
              <a:defRPr>
                <a:latin typeface="Trebuchet MS" pitchFamily="34" charset="0"/>
              </a:defRPr>
            </a:lvl3pPr>
            <a:lvl4pPr>
              <a:defRPr>
                <a:latin typeface="Trebuchet MS" pitchFamily="34" charset="0"/>
              </a:defRPr>
            </a:lvl4pPr>
            <a:lvl5pPr>
              <a:defRPr>
                <a:latin typeface="Trebuchet MS"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US" noProof="0" smtClean="0">
              <a:sym typeface="Times" charset="0"/>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テキスト ボックス 3"/>
          <p:cNvSpPr txBox="1"/>
          <p:nvPr userDrawn="1"/>
        </p:nvSpPr>
        <p:spPr>
          <a:xfrm>
            <a:off x="4191000" y="6519863"/>
            <a:ext cx="673100" cy="338137"/>
          </a:xfrm>
          <a:prstGeom prst="rect">
            <a:avLst/>
          </a:prstGeom>
          <a:noFill/>
        </p:spPr>
        <p:txBody>
          <a:bodyPr>
            <a:spAutoFit/>
          </a:bodyPr>
          <a:lstStyle/>
          <a:p>
            <a:pPr algn="ctr">
              <a:defRPr/>
            </a:pPr>
            <a:fld id="{D86BAAC4-C5FB-4D06-B436-E0F40E22791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9CC0468-58C0-4300-98A2-FEEFECDB1545}"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テキスト ボックス 6"/>
          <p:cNvSpPr txBox="1"/>
          <p:nvPr userDrawn="1"/>
        </p:nvSpPr>
        <p:spPr>
          <a:xfrm>
            <a:off x="4191000" y="6519863"/>
            <a:ext cx="673100" cy="338137"/>
          </a:xfrm>
          <a:prstGeom prst="rect">
            <a:avLst/>
          </a:prstGeom>
          <a:noFill/>
        </p:spPr>
        <p:txBody>
          <a:bodyPr>
            <a:spAutoFit/>
          </a:bodyPr>
          <a:lstStyle/>
          <a:p>
            <a:pPr algn="ctr">
              <a:defRPr/>
            </a:pPr>
            <a:fld id="{1D9E20BC-9D23-4927-82D9-7F2674AC26F4}"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テキスト ボックス 2"/>
          <p:cNvSpPr txBox="1"/>
          <p:nvPr userDrawn="1"/>
        </p:nvSpPr>
        <p:spPr>
          <a:xfrm>
            <a:off x="4191000" y="6519863"/>
            <a:ext cx="673100" cy="338137"/>
          </a:xfrm>
          <a:prstGeom prst="rect">
            <a:avLst/>
          </a:prstGeom>
          <a:noFill/>
        </p:spPr>
        <p:txBody>
          <a:bodyPr>
            <a:spAutoFit/>
          </a:bodyPr>
          <a:lstStyle/>
          <a:p>
            <a:pPr algn="ctr">
              <a:defRPr/>
            </a:pPr>
            <a:fld id="{A153926E-02A8-4F48-8288-0EE40B768D28}"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934F2DC5-CBCB-46CE-9979-B03334FBAC2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1A18E067-3F2A-4FF3-98E8-2FC9B5279ACB}"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テキスト ボックス 4"/>
          <p:cNvSpPr txBox="1"/>
          <p:nvPr userDrawn="1"/>
        </p:nvSpPr>
        <p:spPr>
          <a:xfrm>
            <a:off x="4191000" y="6519863"/>
            <a:ext cx="673100" cy="338137"/>
          </a:xfrm>
          <a:prstGeom prst="rect">
            <a:avLst/>
          </a:prstGeom>
          <a:noFill/>
        </p:spPr>
        <p:txBody>
          <a:bodyPr>
            <a:spAutoFit/>
          </a:bodyPr>
          <a:lstStyle/>
          <a:p>
            <a:pPr algn="ctr">
              <a:defRPr/>
            </a:pPr>
            <a:fld id="{97F2D055-B4C4-43DF-B2D3-6AD6467543D6}"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Times" charset="0"/>
            </a:endParaRP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05885C0B-E69F-47A1-B720-28E50568C59A}"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テキスト ボックス 1"/>
          <p:cNvSpPr txBox="1"/>
          <p:nvPr userDrawn="1"/>
        </p:nvSpPr>
        <p:spPr>
          <a:xfrm>
            <a:off x="4191000" y="6519863"/>
            <a:ext cx="673100" cy="338137"/>
          </a:xfrm>
          <a:prstGeom prst="rect">
            <a:avLst/>
          </a:prstGeom>
          <a:noFill/>
        </p:spPr>
        <p:txBody>
          <a:bodyPr>
            <a:spAutoFit/>
          </a:bodyPr>
          <a:lstStyle/>
          <a:p>
            <a:pPr algn="ctr">
              <a:defRPr/>
            </a:pPr>
            <a:fld id="{222DD561-90AE-4C0E-999B-F30E73223413}" type="slidenum">
              <a:rPr lang="ja-JP" altLang="en-US" sz="1600">
                <a:solidFill>
                  <a:schemeClr val="tx1"/>
                </a:solidFill>
                <a:latin typeface="Trebuchet MS" pitchFamily="34" charset="0"/>
                <a:ea typeface="ＭＳ Ｐゴシック" pitchFamily="50" charset="-128"/>
                <a:sym typeface="Times" pitchFamily="18" charset="0"/>
              </a:rPr>
              <a:pPr algn="ctr">
                <a:defRPr/>
              </a:pPr>
              <a:t>&lt;#&gt;</a:t>
            </a:fld>
            <a:endParaRPr lang="ja-JP" altLang="en-US" sz="1600" dirty="0">
              <a:solidFill>
                <a:schemeClr val="tx1"/>
              </a:solidFill>
              <a:latin typeface="Trebuchet MS" pitchFamily="34" charset="0"/>
              <a:ea typeface="ＭＳ Ｐゴシック" pitchFamily="50" charset="-128"/>
              <a:sym typeface="Times" pitchFamily="18" charset="0"/>
            </a:endParaRPr>
          </a:p>
        </p:txBody>
      </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 id="2147483661" r:id="rId12"/>
  </p:sldLayoutIdLst>
  <p:transition/>
  <p:hf hdr="0" ftr="0" dt="0"/>
  <p:txStyles>
    <p:titleStyle>
      <a:lvl1pPr marL="39688" indent="-39688" algn="ctr" rtl="0" eaLnBrk="0" fontAlgn="base" hangingPunct="0">
        <a:spcBef>
          <a:spcPct val="0"/>
        </a:spcBef>
        <a:spcAft>
          <a:spcPct val="0"/>
        </a:spcAft>
        <a:defRPr sz="3200">
          <a:solidFill>
            <a:schemeClr val="tx1"/>
          </a:solidFill>
          <a:latin typeface="+mj-lt"/>
          <a:ea typeface="+mj-ea"/>
          <a:cs typeface="+mj-cs"/>
          <a:sym typeface="Times" pitchFamily="18" charset="0"/>
        </a:defRPr>
      </a:lvl1pPr>
      <a:lvl2pPr marL="39688" indent="-39688" algn="ctr" rtl="0" eaLnBrk="0" fontAlgn="base" hangingPunct="0">
        <a:spcBef>
          <a:spcPct val="0"/>
        </a:spcBef>
        <a:spcAft>
          <a:spcPct val="0"/>
        </a:spcAft>
        <a:defRPr sz="3200">
          <a:solidFill>
            <a:schemeClr val="tx1"/>
          </a:solidFill>
          <a:latin typeface="Times" charset="0"/>
          <a:sym typeface="Times" pitchFamily="18" charset="0"/>
        </a:defRPr>
      </a:lvl2pPr>
      <a:lvl3pPr marL="39688" indent="-39688" algn="ctr" rtl="0" eaLnBrk="0" fontAlgn="base" hangingPunct="0">
        <a:spcBef>
          <a:spcPct val="0"/>
        </a:spcBef>
        <a:spcAft>
          <a:spcPct val="0"/>
        </a:spcAft>
        <a:defRPr sz="3200">
          <a:solidFill>
            <a:schemeClr val="tx1"/>
          </a:solidFill>
          <a:latin typeface="Times" charset="0"/>
          <a:sym typeface="Times" pitchFamily="18" charset="0"/>
        </a:defRPr>
      </a:lvl3pPr>
      <a:lvl4pPr marL="39688" indent="-39688" algn="ctr" rtl="0" eaLnBrk="0" fontAlgn="base" hangingPunct="0">
        <a:spcBef>
          <a:spcPct val="0"/>
        </a:spcBef>
        <a:spcAft>
          <a:spcPct val="0"/>
        </a:spcAft>
        <a:defRPr sz="3200">
          <a:solidFill>
            <a:schemeClr val="tx1"/>
          </a:solidFill>
          <a:latin typeface="Times" charset="0"/>
          <a:sym typeface="Times" pitchFamily="18" charset="0"/>
        </a:defRPr>
      </a:lvl4pPr>
      <a:lvl5pPr marL="39688" indent="-39688" algn="ctr" rtl="0" eaLnBrk="0" fontAlgn="base" hangingPunct="0">
        <a:spcBef>
          <a:spcPct val="0"/>
        </a:spcBef>
        <a:spcAft>
          <a:spcPct val="0"/>
        </a:spcAft>
        <a:defRPr sz="3200">
          <a:solidFill>
            <a:schemeClr val="tx1"/>
          </a:solidFill>
          <a:latin typeface="Times" charset="0"/>
          <a:sym typeface="Times" pitchFamily="18" charset="0"/>
        </a:defRPr>
      </a:lvl5pPr>
      <a:lvl6pPr marL="496888" algn="ctr" rtl="0" fontAlgn="base">
        <a:spcBef>
          <a:spcPct val="0"/>
        </a:spcBef>
        <a:spcAft>
          <a:spcPct val="0"/>
        </a:spcAft>
        <a:defRPr sz="3200">
          <a:solidFill>
            <a:schemeClr val="tx1"/>
          </a:solidFill>
          <a:latin typeface="Times" charset="0"/>
          <a:sym typeface="Times" charset="0"/>
        </a:defRPr>
      </a:lvl6pPr>
      <a:lvl7pPr marL="954088" algn="ctr" rtl="0" fontAlgn="base">
        <a:spcBef>
          <a:spcPct val="0"/>
        </a:spcBef>
        <a:spcAft>
          <a:spcPct val="0"/>
        </a:spcAft>
        <a:defRPr sz="3200">
          <a:solidFill>
            <a:schemeClr val="tx1"/>
          </a:solidFill>
          <a:latin typeface="Times" charset="0"/>
          <a:sym typeface="Times" charset="0"/>
        </a:defRPr>
      </a:lvl7pPr>
      <a:lvl8pPr marL="1411288" algn="ctr" rtl="0" fontAlgn="base">
        <a:spcBef>
          <a:spcPct val="0"/>
        </a:spcBef>
        <a:spcAft>
          <a:spcPct val="0"/>
        </a:spcAft>
        <a:defRPr sz="3200">
          <a:solidFill>
            <a:schemeClr val="tx1"/>
          </a:solidFill>
          <a:latin typeface="Times" charset="0"/>
          <a:sym typeface="Times" charset="0"/>
        </a:defRPr>
      </a:lvl8pPr>
      <a:lvl9pPr marL="1868488" algn="ctr" rtl="0" fontAlgn="base">
        <a:spcBef>
          <a:spcPct val="0"/>
        </a:spcBef>
        <a:spcAft>
          <a:spcPct val="0"/>
        </a:spcAft>
        <a:defRPr sz="3200">
          <a:solidFill>
            <a:schemeClr val="tx1"/>
          </a:solidFill>
          <a:latin typeface="Times" charset="0"/>
          <a:sym typeface="Times" charset="0"/>
        </a:defRPr>
      </a:lvl9pPr>
    </p:titleStyle>
    <p:bodyStyle>
      <a:lvl1pPr marL="382588" indent="-342900" algn="l" rtl="0" eaLnBrk="0" fontAlgn="base" hangingPunct="0">
        <a:spcBef>
          <a:spcPts val="800"/>
        </a:spcBef>
        <a:spcAft>
          <a:spcPct val="0"/>
        </a:spcAft>
        <a:buSzPct val="100000"/>
        <a:buFont typeface="Times" pitchFamily="18" charset="0"/>
        <a:buChar char="•"/>
        <a:defRPr sz="3200">
          <a:solidFill>
            <a:schemeClr val="tx1"/>
          </a:solidFill>
          <a:latin typeface="+mn-lt"/>
          <a:ea typeface="+mn-ea"/>
          <a:cs typeface="+mn-cs"/>
          <a:sym typeface="Times" pitchFamily="18" charset="0"/>
        </a:defRPr>
      </a:lvl1pPr>
      <a:lvl2pPr marL="782638" indent="-285750" algn="l" rtl="0" eaLnBrk="0" fontAlgn="base" hangingPunct="0">
        <a:spcBef>
          <a:spcPts val="700"/>
        </a:spcBef>
        <a:spcAft>
          <a:spcPct val="0"/>
        </a:spcAft>
        <a:buSzPct val="100000"/>
        <a:buFont typeface="Times" pitchFamily="18" charset="0"/>
        <a:buChar char="–"/>
        <a:defRPr sz="2800">
          <a:solidFill>
            <a:schemeClr val="tx1"/>
          </a:solidFill>
          <a:latin typeface="+mn-lt"/>
          <a:sym typeface="Times" pitchFamily="18" charset="0"/>
        </a:defRPr>
      </a:lvl2pPr>
      <a:lvl3pPr marL="1125538" indent="-228600" algn="l" rtl="0" eaLnBrk="0" fontAlgn="base" hangingPunct="0">
        <a:spcBef>
          <a:spcPts val="600"/>
        </a:spcBef>
        <a:spcAft>
          <a:spcPct val="0"/>
        </a:spcAft>
        <a:buSzPct val="100000"/>
        <a:buFont typeface="Times" pitchFamily="18" charset="0"/>
        <a:buChar char="•"/>
        <a:defRPr sz="2400">
          <a:solidFill>
            <a:schemeClr val="tx1"/>
          </a:solidFill>
          <a:latin typeface="+mn-lt"/>
          <a:sym typeface="Times" pitchFamily="18" charset="0"/>
        </a:defRPr>
      </a:lvl3pPr>
      <a:lvl4pPr marL="14684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4pPr>
      <a:lvl5pPr marL="1811338" indent="-228600" algn="l" rtl="0" eaLnBrk="0" fontAlgn="base" hangingPunct="0">
        <a:spcBef>
          <a:spcPts val="500"/>
        </a:spcBef>
        <a:spcAft>
          <a:spcPct val="0"/>
        </a:spcAft>
        <a:buSzPct val="100000"/>
        <a:buFont typeface="Times" pitchFamily="18" charset="0"/>
        <a:buChar char="•"/>
        <a:defRPr sz="2000">
          <a:solidFill>
            <a:schemeClr val="tx1"/>
          </a:solidFill>
          <a:latin typeface="+mn-lt"/>
          <a:sym typeface="Times" pitchFamily="18" charset="0"/>
        </a:defRPr>
      </a:lvl5pPr>
      <a:lvl6pPr marL="2268538" indent="-228600" algn="l" rtl="0" fontAlgn="base">
        <a:spcBef>
          <a:spcPts val="500"/>
        </a:spcBef>
        <a:spcAft>
          <a:spcPct val="0"/>
        </a:spcAft>
        <a:buSzPct val="100000"/>
        <a:buFont typeface="Times" charset="0"/>
        <a:buChar char="•"/>
        <a:defRPr sz="2000">
          <a:solidFill>
            <a:schemeClr val="tx1"/>
          </a:solidFill>
          <a:latin typeface="+mn-lt"/>
          <a:sym typeface="Times" charset="0"/>
        </a:defRPr>
      </a:lvl6pPr>
      <a:lvl7pPr marL="2725738" indent="-228600" algn="l" rtl="0" fontAlgn="base">
        <a:spcBef>
          <a:spcPts val="500"/>
        </a:spcBef>
        <a:spcAft>
          <a:spcPct val="0"/>
        </a:spcAft>
        <a:buSzPct val="100000"/>
        <a:buFont typeface="Times" charset="0"/>
        <a:buChar char="•"/>
        <a:defRPr sz="2000">
          <a:solidFill>
            <a:schemeClr val="tx1"/>
          </a:solidFill>
          <a:latin typeface="+mn-lt"/>
          <a:sym typeface="Times" charset="0"/>
        </a:defRPr>
      </a:lvl7pPr>
      <a:lvl8pPr marL="3182938" indent="-228600" algn="l" rtl="0" fontAlgn="base">
        <a:spcBef>
          <a:spcPts val="500"/>
        </a:spcBef>
        <a:spcAft>
          <a:spcPct val="0"/>
        </a:spcAft>
        <a:buSzPct val="100000"/>
        <a:buFont typeface="Times" charset="0"/>
        <a:buChar char="•"/>
        <a:defRPr sz="2000">
          <a:solidFill>
            <a:schemeClr val="tx1"/>
          </a:solidFill>
          <a:latin typeface="+mn-lt"/>
          <a:sym typeface="Times" charset="0"/>
        </a:defRPr>
      </a:lvl8pPr>
      <a:lvl9pPr marL="3640138" indent="-228600" algn="l" rtl="0" fontAlgn="base">
        <a:spcBef>
          <a:spcPts val="500"/>
        </a:spcBef>
        <a:spcAft>
          <a:spcPct val="0"/>
        </a:spcAft>
        <a:buSzPct val="100000"/>
        <a:buFont typeface="Times" charset="0"/>
        <a:buChar char="•"/>
        <a:defRPr sz="2000">
          <a:solidFill>
            <a:schemeClr val="tx1"/>
          </a:solidFill>
          <a:latin typeface="+mn-lt"/>
          <a:sym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p:cNvSpPr>
          <p:nvPr/>
        </p:nvSpPr>
        <p:spPr bwMode="auto">
          <a:xfrm>
            <a:off x="0" y="0"/>
            <a:ext cx="9144000" cy="5410200"/>
          </a:xfrm>
          <a:prstGeom prst="rect">
            <a:avLst/>
          </a:prstGeom>
          <a:noFill/>
          <a:ln w="12700">
            <a:noFill/>
            <a:miter lim="800000"/>
            <a:headEnd/>
            <a:tailEnd/>
          </a:ln>
        </p:spPr>
        <p:txBody>
          <a:bodyPr lIns="0" tIns="0" rIns="40639" bIns="0"/>
          <a:lstStyle/>
          <a:p>
            <a:pPr marL="382588" algn="ctr"/>
            <a:r>
              <a:rPr kumimoji="0" lang="en-US" altLang="ja-JP" sz="1800" dirty="0">
                <a:solidFill>
                  <a:schemeClr val="tx1"/>
                </a:solidFill>
                <a:cs typeface="Times New Roman" pitchFamily="18" charset="0"/>
              </a:rPr>
              <a:t>ITU-R Liaison Group Report - Session </a:t>
            </a:r>
            <a:r>
              <a:rPr kumimoji="0" lang="en-US" altLang="ja-JP" sz="1800" dirty="0" smtClean="0">
                <a:solidFill>
                  <a:schemeClr val="tx1"/>
                </a:solidFill>
                <a:cs typeface="Times New Roman" pitchFamily="18" charset="0"/>
              </a:rPr>
              <a:t>#80 </a:t>
            </a:r>
            <a:r>
              <a:rPr kumimoji="0" lang="en-US" altLang="ja-JP" sz="1800" dirty="0">
                <a:solidFill>
                  <a:schemeClr val="tx1"/>
                </a:solidFill>
                <a:cs typeface="Times New Roman" pitchFamily="18" charset="0"/>
              </a:rPr>
              <a:t>Closing Plenary</a:t>
            </a:r>
          </a:p>
          <a:p>
            <a:pPr marL="382588" algn="ct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b="1" dirty="0">
                <a:solidFill>
                  <a:schemeClr val="tx1"/>
                </a:solidFill>
                <a:latin typeface="Times" pitchFamily="18" charset="0"/>
                <a:cs typeface="Times" pitchFamily="18" charset="0"/>
                <a:sym typeface="Times" pitchFamily="18" charset="0"/>
              </a:rPr>
              <a:t>IEEE 802.16 Presentation Submission Template (Rev. 9)</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Document Number:</a:t>
            </a:r>
          </a:p>
          <a:p>
            <a:pPr marL="382588"/>
            <a:r>
              <a:rPr kumimoji="0" lang="en-US" altLang="ja-JP" sz="1200" dirty="0" smtClean="0">
                <a:solidFill>
                  <a:schemeClr val="tx1"/>
                </a:solidFill>
                <a:latin typeface="Times" pitchFamily="18" charset="0"/>
                <a:cs typeface="Times" pitchFamily="18" charset="0"/>
                <a:sym typeface="Times" pitchFamily="18" charset="0"/>
              </a:rPr>
              <a:t>16-12-0499-01-Gdoc</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Date Submitted:</a:t>
            </a:r>
          </a:p>
          <a:p>
            <a:pPr marL="382588"/>
            <a:r>
              <a:rPr kumimoji="0" lang="en-US" altLang="ja-JP" sz="1200" dirty="0" smtClean="0">
                <a:solidFill>
                  <a:schemeClr val="tx1"/>
                </a:solidFill>
                <a:latin typeface="Times" pitchFamily="18" charset="0"/>
                <a:cs typeface="Times" pitchFamily="18" charset="0"/>
                <a:sym typeface="Times" pitchFamily="18" charset="0"/>
              </a:rPr>
              <a:t>2012-07-19</a:t>
            </a:r>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Source:</a:t>
            </a:r>
          </a:p>
          <a:p>
            <a:pPr marL="382588"/>
            <a:r>
              <a:rPr kumimoji="0" lang="en-US" altLang="ja-JP" sz="1200" dirty="0" smtClean="0">
                <a:solidFill>
                  <a:schemeClr val="tx1"/>
                </a:solidFill>
                <a:latin typeface="Times" pitchFamily="18" charset="0"/>
                <a:cs typeface="Times" pitchFamily="18" charset="0"/>
                <a:sym typeface="Times" pitchFamily="18" charset="0"/>
              </a:rPr>
              <a:t>Hajime </a:t>
            </a:r>
            <a:r>
              <a:rPr kumimoji="0" lang="en-US" altLang="ja-JP" sz="1200" dirty="0" err="1" smtClean="0">
                <a:solidFill>
                  <a:schemeClr val="tx1"/>
                </a:solidFill>
                <a:latin typeface="Times" pitchFamily="18" charset="0"/>
                <a:cs typeface="Times" pitchFamily="18" charset="0"/>
                <a:sym typeface="Times" pitchFamily="18" charset="0"/>
              </a:rPr>
              <a:t>Kanzaki</a:t>
            </a:r>
            <a:r>
              <a:rPr kumimoji="0" lang="en-US" altLang="ja-JP" sz="1200" dirty="0" smtClean="0">
                <a:solidFill>
                  <a:schemeClr val="tx1"/>
                </a:solidFill>
                <a:latin typeface="Times" pitchFamily="18" charset="0"/>
                <a:cs typeface="Times" pitchFamily="18" charset="0"/>
                <a:sym typeface="Times" pitchFamily="18" charset="0"/>
              </a:rPr>
              <a:t>			Voice:	+81 45 8602459</a:t>
            </a:r>
          </a:p>
          <a:p>
            <a:pPr marL="382588"/>
            <a:r>
              <a:rPr kumimoji="0" lang="en-US" altLang="ja-JP" sz="1200" dirty="0" smtClean="0">
                <a:solidFill>
                  <a:schemeClr val="tx1"/>
                </a:solidFill>
                <a:latin typeface="Times" pitchFamily="18" charset="0"/>
                <a:cs typeface="Times" pitchFamily="18" charset="0"/>
                <a:sym typeface="Times" pitchFamily="18" charset="0"/>
              </a:rPr>
              <a:t>Hitachi, Ltd.			E-mail:	hajime.kanzaki.ad@hitachi.com</a:t>
            </a:r>
          </a:p>
          <a:p>
            <a:pPr marL="382588"/>
            <a:endParaRPr kumimoji="0" lang="en-US" altLang="ja-JP" sz="1200" dirty="0">
              <a:solidFill>
                <a:schemeClr val="tx1"/>
              </a:solidFill>
              <a:latin typeface="Times" pitchFamily="18" charset="0"/>
              <a:cs typeface="Times" pitchFamily="18" charset="0"/>
              <a:sym typeface="Times" pitchFamily="18" charset="0"/>
            </a:endParaRPr>
          </a:p>
          <a:p>
            <a:pPr marL="382588"/>
            <a:r>
              <a:rPr kumimoji="0" lang="en-US" altLang="ja-JP" sz="1200" dirty="0">
                <a:solidFill>
                  <a:schemeClr val="tx1"/>
                </a:solidFill>
                <a:latin typeface="Times" pitchFamily="18" charset="0"/>
                <a:cs typeface="Times" pitchFamily="18" charset="0"/>
                <a:sym typeface="Times" pitchFamily="18" charset="0"/>
              </a:rPr>
              <a:t>Venue:</a:t>
            </a:r>
          </a:p>
          <a:p>
            <a:pPr marL="382588"/>
            <a:r>
              <a:rPr kumimoji="0" lang="en-US" altLang="ja-JP" sz="1200" dirty="0">
                <a:solidFill>
                  <a:schemeClr val="tx1"/>
                </a:solidFill>
                <a:latin typeface="Times" pitchFamily="18" charset="0"/>
                <a:cs typeface="Times" pitchFamily="18" charset="0"/>
                <a:sym typeface="Times" pitchFamily="18" charset="0"/>
              </a:rPr>
              <a:t>IEEE 802.16 Session </a:t>
            </a:r>
            <a:r>
              <a:rPr kumimoji="0" lang="en-US" altLang="ja-JP" sz="1200" dirty="0" smtClean="0">
                <a:solidFill>
                  <a:schemeClr val="tx1"/>
                </a:solidFill>
                <a:latin typeface="Times" pitchFamily="18" charset="0"/>
                <a:cs typeface="Times" pitchFamily="18" charset="0"/>
                <a:sym typeface="Times" pitchFamily="18" charset="0"/>
              </a:rPr>
              <a:t>#80, </a:t>
            </a:r>
            <a:r>
              <a:rPr kumimoji="0" lang="en-US" altLang="ja-JP" sz="1200" dirty="0">
                <a:solidFill>
                  <a:schemeClr val="tx1"/>
                </a:solidFill>
                <a:latin typeface="Times" pitchFamily="18" charset="0"/>
                <a:cs typeface="Times" pitchFamily="18" charset="0"/>
                <a:sym typeface="Times" pitchFamily="18" charset="0"/>
              </a:rPr>
              <a:t>WG Closing Plenary</a:t>
            </a:r>
          </a:p>
          <a:p>
            <a:pPr marL="382588"/>
            <a:r>
              <a:rPr kumimoji="0" lang="en-US" altLang="ja-JP" sz="1200" dirty="0">
                <a:solidFill>
                  <a:schemeClr val="tx1"/>
                </a:solidFill>
                <a:latin typeface="Times" pitchFamily="18" charset="0"/>
                <a:cs typeface="Times" pitchFamily="18" charset="0"/>
                <a:sym typeface="Times" pitchFamily="18" charset="0"/>
              </a:rPr>
              <a:t>Base Contribution:</a:t>
            </a:r>
          </a:p>
          <a:p>
            <a:pPr marL="382588"/>
            <a:r>
              <a:rPr kumimoji="0" lang="en-US" altLang="ja-JP" sz="1200" dirty="0">
                <a:solidFill>
                  <a:schemeClr val="tx1"/>
                </a:solidFill>
                <a:latin typeface="Times" pitchFamily="18" charset="0"/>
                <a:cs typeface="Times" pitchFamily="18" charset="0"/>
                <a:sym typeface="Times" pitchFamily="18" charset="0"/>
              </a:rPr>
              <a:t>None.</a:t>
            </a:r>
          </a:p>
          <a:p>
            <a:pPr marL="382588"/>
            <a:r>
              <a:rPr kumimoji="0" lang="en-US" altLang="ja-JP" sz="1200" dirty="0">
                <a:solidFill>
                  <a:schemeClr val="tx1"/>
                </a:solidFill>
                <a:latin typeface="Times" pitchFamily="18" charset="0"/>
                <a:cs typeface="Times" pitchFamily="18" charset="0"/>
                <a:sym typeface="Times" pitchFamily="18" charset="0"/>
              </a:rPr>
              <a:t>Purpose:</a:t>
            </a:r>
          </a:p>
          <a:p>
            <a:pPr marL="382588"/>
            <a:r>
              <a:rPr kumimoji="0" lang="en-US" altLang="ja-JP" sz="1200" dirty="0">
                <a:solidFill>
                  <a:schemeClr val="tx1"/>
                </a:solidFill>
                <a:latin typeface="Times" pitchFamily="18" charset="0"/>
                <a:cs typeface="Times" pitchFamily="18" charset="0"/>
                <a:sym typeface="Times" pitchFamily="18" charset="0"/>
              </a:rPr>
              <a:t>ITU-R Liaison Group presentation to Closing Plenary of the WG, containing plan for the week</a:t>
            </a:r>
          </a:p>
          <a:p>
            <a:pPr marL="382588"/>
            <a:r>
              <a:rPr kumimoji="0" lang="en-US" altLang="ja-JP" sz="1200" dirty="0">
                <a:solidFill>
                  <a:schemeClr val="tx1"/>
                </a:solidFill>
                <a:latin typeface="Times" pitchFamily="18" charset="0"/>
                <a:cs typeface="Times" pitchFamily="18" charset="0"/>
                <a:sym typeface="Times" pitchFamily="18" charset="0"/>
              </a:rPr>
              <a:t>Notice:</a:t>
            </a:r>
          </a:p>
          <a:p>
            <a:pPr marL="382588"/>
            <a:r>
              <a:rPr kumimoji="0" lang="en-US" altLang="ja-JP" sz="1000" i="1" dirty="0">
                <a:solidFill>
                  <a:schemeClr val="tx1"/>
                </a:solidFill>
                <a:latin typeface="Times" pitchFamily="18" charset="0"/>
                <a:cs typeface="Times" pitchFamily="18" charset="0"/>
                <a:sym typeface="Times" pitchFamily="18" charset="0"/>
              </a:rPr>
              <a:t>This document does not represent the agreed views of the IEEE 802.16 Working Group or any of its subgroups</a:t>
            </a:r>
            <a:r>
              <a:rPr kumimoji="0" lang="en-US" altLang="ja-JP" sz="1000" dirty="0">
                <a:solidFill>
                  <a:schemeClr val="tx1"/>
                </a:solidFill>
                <a:latin typeface="Times" pitchFamily="18" charset="0"/>
                <a:cs typeface="Times" pitchFamily="18" charset="0"/>
                <a:sym typeface="Times" pitchFamily="18" charset="0"/>
              </a:rPr>
              <a:t>. It represents only the views of the participants listed in the “Source(s)” field above. It is offered as a basis for discussion. It is not binding on the contributor(s), who reserve(s) the right to add, amend or withdraw material contained herein.	</a:t>
            </a:r>
          </a:p>
          <a:p>
            <a:pPr marL="382588"/>
            <a:r>
              <a:rPr kumimoji="0" lang="en-US" altLang="ja-JP" sz="1200" dirty="0">
                <a:solidFill>
                  <a:schemeClr val="tx1"/>
                </a:solidFill>
                <a:latin typeface="Times" pitchFamily="18" charset="0"/>
                <a:cs typeface="Times" pitchFamily="18" charset="0"/>
                <a:sym typeface="Times" pitchFamily="18" charset="0"/>
              </a:rPr>
              <a:t>Release:</a:t>
            </a:r>
          </a:p>
          <a:p>
            <a:pPr marL="382588"/>
            <a:r>
              <a:rPr kumimoji="0" lang="en-US" altLang="ja-JP" sz="1000" dirty="0">
                <a:solidFill>
                  <a:schemeClr val="tx1"/>
                </a:solidFill>
                <a:latin typeface="Times" pitchFamily="18" charset="0"/>
                <a:cs typeface="Times" pitchFamily="18" charset="0"/>
                <a:sym typeface="Times"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802.16.</a:t>
            </a:r>
            <a:r>
              <a:rPr kumimoji="0" lang="en-US" altLang="ja-JP" sz="1200" dirty="0">
                <a:solidFill>
                  <a:schemeClr val="tx1"/>
                </a:solidFill>
                <a:latin typeface="Times" pitchFamily="18" charset="0"/>
                <a:cs typeface="Times" pitchFamily="18" charset="0"/>
                <a:sym typeface="Times" pitchFamily="18" charset="0"/>
              </a:rPr>
              <a:t>	</a:t>
            </a:r>
          </a:p>
          <a:p>
            <a:pPr marL="382588"/>
            <a:r>
              <a:rPr kumimoji="0" lang="en-US" altLang="ja-JP" sz="1200" dirty="0">
                <a:solidFill>
                  <a:schemeClr val="tx1"/>
                </a:solidFill>
                <a:latin typeface="Times" pitchFamily="18" charset="0"/>
                <a:cs typeface="Times" pitchFamily="18" charset="0"/>
                <a:sym typeface="Times" pitchFamily="18" charset="0"/>
              </a:rPr>
              <a:t>Patent Policy:</a:t>
            </a:r>
          </a:p>
          <a:p>
            <a:pPr marL="382588"/>
            <a:r>
              <a:rPr kumimoji="0" lang="en-US" altLang="ja-JP" sz="1000" dirty="0">
                <a:solidFill>
                  <a:schemeClr val="tx1"/>
                </a:solidFill>
                <a:latin typeface="Times" pitchFamily="18" charset="0"/>
                <a:cs typeface="Times" pitchFamily="18" charset="0"/>
                <a:sym typeface="Times" pitchFamily="18" charset="0"/>
              </a:rPr>
              <a:t>The contributor is familiar with the IEEE-SA Patent Policy and Procedures:</a:t>
            </a:r>
          </a:p>
          <a:p>
            <a:pPr marL="382588"/>
            <a:r>
              <a:rPr kumimoji="0" lang="en-US" altLang="ja-JP" sz="1000" dirty="0">
                <a:solidFill>
                  <a:schemeClr val="tx1"/>
                </a:solidFill>
                <a:latin typeface="Times" pitchFamily="18" charset="0"/>
                <a:cs typeface="Times" pitchFamily="18" charset="0"/>
                <a:sym typeface="Times" pitchFamily="18" charset="0"/>
              </a:rPr>
              <a:t>&lt;</a:t>
            </a:r>
            <a:r>
              <a:rPr kumimoji="0" lang="en-US" altLang="ja-JP" sz="1000" u="sng" dirty="0">
                <a:solidFill>
                  <a:srgbClr val="0000FF"/>
                </a:solidFill>
                <a:latin typeface="Times" pitchFamily="18" charset="0"/>
                <a:cs typeface="Times" pitchFamily="18" charset="0"/>
                <a:sym typeface="Times" pitchFamily="18" charset="0"/>
                <a:hlinkClick r:id="rId2"/>
              </a:rPr>
              <a:t>http://standards.ieee.org/guides/bylaws/sect6-7</a:t>
            </a:r>
            <a:r>
              <a:rPr kumimoji="0" lang="en-US" altLang="ja-JP" sz="1000" u="sng" dirty="0">
                <a:solidFill>
                  <a:srgbClr val="0000FF"/>
                </a:solidFill>
                <a:latin typeface="Times" pitchFamily="18" charset="0"/>
                <a:cs typeface="Times" pitchFamily="18" charset="0"/>
                <a:sym typeface="Times" pitchFamily="18" charset="0"/>
              </a:rPr>
              <a:t>.html#6</a:t>
            </a:r>
            <a:r>
              <a:rPr kumimoji="0" lang="en-US" altLang="ja-JP" sz="1000" dirty="0">
                <a:solidFill>
                  <a:schemeClr val="tx1"/>
                </a:solidFill>
                <a:latin typeface="Times" pitchFamily="18" charset="0"/>
                <a:cs typeface="Times" pitchFamily="18" charset="0"/>
                <a:sym typeface="Times" pitchFamily="18" charset="0"/>
              </a:rPr>
              <a:t>&gt; and &lt;</a:t>
            </a:r>
            <a:r>
              <a:rPr kumimoji="0" lang="en-US" altLang="ja-JP" sz="1000" u="sng" dirty="0">
                <a:solidFill>
                  <a:srgbClr val="0000FF"/>
                </a:solidFill>
                <a:latin typeface="Times" pitchFamily="18" charset="0"/>
                <a:cs typeface="Times" pitchFamily="18" charset="0"/>
                <a:sym typeface="Times" pitchFamily="18" charset="0"/>
              </a:rPr>
              <a:t>http://standards.ieee.org/guides/</a:t>
            </a:r>
            <a:r>
              <a:rPr kumimoji="0" lang="en-US" altLang="ja-JP" sz="1000" u="sng" dirty="0">
                <a:solidFill>
                  <a:srgbClr val="0000FF"/>
                </a:solidFill>
                <a:latin typeface="Times" pitchFamily="18" charset="0"/>
                <a:cs typeface="Times" pitchFamily="18" charset="0"/>
                <a:sym typeface="Times" pitchFamily="18" charset="0"/>
                <a:hlinkClick r:id="rId2"/>
              </a:rPr>
              <a:t>o</a:t>
            </a:r>
            <a:r>
              <a:rPr kumimoji="0" lang="en-US" altLang="ja-JP" sz="1000" u="sng" dirty="0">
                <a:solidFill>
                  <a:srgbClr val="0000FF"/>
                </a:solidFill>
                <a:latin typeface="Times" pitchFamily="18" charset="0"/>
                <a:cs typeface="Times" pitchFamily="18" charset="0"/>
                <a:sym typeface="Times" pitchFamily="18" charset="0"/>
              </a:rPr>
              <a:t>p</a:t>
            </a:r>
            <a:r>
              <a:rPr kumimoji="0" lang="en-US" altLang="ja-JP" sz="1000" u="sng" dirty="0">
                <a:solidFill>
                  <a:srgbClr val="0000FF"/>
                </a:solidFill>
                <a:latin typeface="Times" pitchFamily="18" charset="0"/>
                <a:cs typeface="Times" pitchFamily="18" charset="0"/>
                <a:sym typeface="Times" pitchFamily="18" charset="0"/>
                <a:hlinkClick r:id="rId2"/>
              </a:rPr>
              <a:t>man/se</a:t>
            </a:r>
            <a:r>
              <a:rPr kumimoji="0" lang="en-US" altLang="ja-JP" sz="1000" u="sng" dirty="0">
                <a:solidFill>
                  <a:srgbClr val="0000FF"/>
                </a:solidFill>
                <a:latin typeface="Times" pitchFamily="18" charset="0"/>
                <a:cs typeface="Times" pitchFamily="18" charset="0"/>
                <a:sym typeface="Times" pitchFamily="18" charset="0"/>
              </a:rPr>
              <a:t>ct6.html#6.3</a:t>
            </a:r>
            <a:r>
              <a:rPr kumimoji="0" lang="en-US" altLang="ja-JP" sz="1000" dirty="0">
                <a:solidFill>
                  <a:schemeClr val="tx1"/>
                </a:solidFill>
                <a:latin typeface="Times" pitchFamily="18" charset="0"/>
                <a:cs typeface="Times" pitchFamily="18" charset="0"/>
                <a:sym typeface="Times" pitchFamily="18" charset="0"/>
              </a:rPr>
              <a:t>&gt;</a:t>
            </a:r>
            <a:r>
              <a:rPr kumimoji="0" lang="en-US" altLang="ja-JP" sz="1000" dirty="0">
                <a:solidFill>
                  <a:schemeClr val="tx1"/>
                </a:solidFill>
                <a:latin typeface="Times" pitchFamily="18" charset="0"/>
                <a:cs typeface="Times" pitchFamily="18" charset="0"/>
                <a:sym typeface="Times" pitchFamily="18" charset="0"/>
                <a:hlinkClick r:id="rId3"/>
              </a:rPr>
              <a:t>.</a:t>
            </a:r>
          </a:p>
          <a:p>
            <a:pPr marL="382588"/>
            <a:r>
              <a:rPr kumimoji="0" lang="en-US" altLang="ja-JP" sz="1000" dirty="0">
                <a:solidFill>
                  <a:schemeClr val="tx1"/>
                </a:solidFill>
                <a:latin typeface="Times" pitchFamily="18" charset="0"/>
                <a:cs typeface="Times" pitchFamily="18" charset="0"/>
                <a:sym typeface="Times" pitchFamily="18" charset="0"/>
                <a:hlinkClick r:id="rId3"/>
              </a:rPr>
              <a:t>Further information is located at &lt;</a:t>
            </a:r>
            <a:r>
              <a:rPr kumimoji="0" lang="en-US" altLang="ja-JP" sz="1000" u="sng" dirty="0">
                <a:solidFill>
                  <a:srgbClr val="0000FF"/>
                </a:solidFill>
                <a:latin typeface="Times" pitchFamily="18" charset="0"/>
                <a:cs typeface="Times" pitchFamily="18" charset="0"/>
                <a:sym typeface="Times" pitchFamily="18" charset="0"/>
                <a:hlinkClick r:id="rId3"/>
              </a:rPr>
              <a:t>ht</a:t>
            </a:r>
            <a:r>
              <a:rPr kumimoji="0" lang="en-US" altLang="ja-JP" sz="1000" u="sng" dirty="0">
                <a:solidFill>
                  <a:srgbClr val="0000FF"/>
                </a:solidFill>
                <a:latin typeface="Times" pitchFamily="18" charset="0"/>
                <a:cs typeface="Times" pitchFamily="18" charset="0"/>
                <a:sym typeface="Times" pitchFamily="18" charset="0"/>
              </a:rPr>
              <a:t>tp://standards.ieee.org/board/pat/pat-m</a:t>
            </a:r>
            <a:r>
              <a:rPr kumimoji="0" lang="en-US" altLang="ja-JP" sz="1000" u="sng" dirty="0">
                <a:solidFill>
                  <a:srgbClr val="0000FF"/>
                </a:solidFill>
                <a:latin typeface="Times" pitchFamily="18" charset="0"/>
                <a:cs typeface="Times" pitchFamily="18" charset="0"/>
                <a:sym typeface="Times" pitchFamily="18" charset="0"/>
                <a:hlinkClick r:id="rId3"/>
              </a:rPr>
              <a:t>ateri</a:t>
            </a:r>
            <a:r>
              <a:rPr kumimoji="0" lang="en-US" altLang="ja-JP" sz="1000" u="sng" dirty="0">
                <a:solidFill>
                  <a:srgbClr val="0000FF"/>
                </a:solidFill>
                <a:latin typeface="Times" pitchFamily="18" charset="0"/>
                <a:cs typeface="Times" pitchFamily="18" charset="0"/>
                <a:sym typeface="Times" pitchFamily="18" charset="0"/>
              </a:rPr>
              <a:t>al.ht</a:t>
            </a:r>
            <a:r>
              <a:rPr kumimoji="0" lang="en-US" altLang="ja-JP" sz="1000" u="sng" dirty="0">
                <a:solidFill>
                  <a:srgbClr val="0000FF"/>
                </a:solidFill>
                <a:latin typeface="Times" pitchFamily="18" charset="0"/>
                <a:cs typeface="Times" pitchFamily="18" charset="0"/>
                <a:sym typeface="Times" pitchFamily="18" charset="0"/>
                <a:hlinkClick r:id="rId3"/>
              </a:rPr>
              <a:t>ml</a:t>
            </a:r>
            <a:r>
              <a:rPr kumimoji="0" lang="en-US" altLang="ja-JP" sz="1000" dirty="0">
                <a:solidFill>
                  <a:schemeClr val="tx1"/>
                </a:solidFill>
                <a:latin typeface="Times" pitchFamily="18" charset="0"/>
                <a:cs typeface="Times" pitchFamily="18" charset="0"/>
                <a:sym typeface="Times" pitchFamily="18" charset="0"/>
                <a:hlinkClick r:id="rId3"/>
              </a:rPr>
              <a:t>&gt; and &lt;</a:t>
            </a:r>
            <a:r>
              <a:rPr kumimoji="0" lang="en-US" altLang="ja-JP" sz="1000" u="sng" dirty="0">
                <a:solidFill>
                  <a:srgbClr val="0000FF"/>
                </a:solidFill>
                <a:latin typeface="Times" pitchFamily="18" charset="0"/>
                <a:cs typeface="Times" pitchFamily="18" charset="0"/>
                <a:sym typeface="Times" pitchFamily="18" charset="0"/>
              </a:rPr>
              <a:t>http://standards.ieee.org/board/pat </a:t>
            </a:r>
            <a:r>
              <a:rPr kumimoji="0" lang="en-US" altLang="ja-JP" sz="1000" dirty="0">
                <a:solidFill>
                  <a:schemeClr val="tx1"/>
                </a:solidFill>
                <a:latin typeface="Times" pitchFamily="18" charset="0"/>
                <a:cs typeface="Times" pitchFamily="18" charset="0"/>
                <a:sym typeface="Times" pitchFamily="18" charset="0"/>
              </a:rPr>
              <a:t>&gt;.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Grp="1" noChangeArrowheads="1"/>
          </p:cNvSpPr>
          <p:nvPr>
            <p:ph type="title"/>
          </p:nvPr>
        </p:nvSpPr>
        <p:spPr bwMode="auto">
          <a:xfrm>
            <a:off x="457200" y="223838"/>
            <a:ext cx="8229600" cy="12827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dirty="0" smtClean="0">
                <a:ea typeface="ＭＳ Ｐゴシック" charset="-128"/>
                <a:cs typeface="Arial" charset="0"/>
                <a:sym typeface="Arial" charset="0"/>
              </a:rPr>
              <a:t>ITU-R Liaison Group Report - </a:t>
            </a:r>
            <a:br>
              <a:rPr lang="en-US" altLang="ja-JP" dirty="0" smtClean="0">
                <a:ea typeface="ＭＳ Ｐゴシック" charset="-128"/>
                <a:cs typeface="Arial" charset="0"/>
                <a:sym typeface="Arial" charset="0"/>
              </a:rPr>
            </a:br>
            <a:r>
              <a:rPr lang="en-US" altLang="ja-JP" dirty="0" smtClean="0">
                <a:ea typeface="ＭＳ Ｐゴシック" charset="-128"/>
                <a:cs typeface="Arial" charset="0"/>
                <a:sym typeface="Arial" charset="0"/>
              </a:rPr>
              <a:t>Session #80 Closing Plenary</a:t>
            </a:r>
          </a:p>
        </p:txBody>
      </p:sp>
      <p:sp>
        <p:nvSpPr>
          <p:cNvPr id="28674" name="Rectangle 2"/>
          <p:cNvSpPr>
            <a:spLocks noGrp="1" noChangeArrowheads="1"/>
          </p:cNvSpPr>
          <p:nvPr>
            <p:ph type="body" idx="1"/>
          </p:nvPr>
        </p:nvSpPr>
        <p:spPr bwMode="auto">
          <a:xfrm>
            <a:off x="457200" y="1257300"/>
            <a:ext cx="8229600" cy="5257800"/>
          </a:xfrm>
          <a:noFill/>
          <a:ln w="12700">
            <a:miter lim="800000"/>
            <a:headEnd/>
            <a:tailEnd/>
          </a:ln>
        </p:spPr>
        <p:txBody>
          <a:bodyPr vert="horz" wrap="square" lIns="91440" tIns="45720" rIns="40639" bIns="45720" numCol="1" anchor="t" anchorCtr="0" compatLnSpc="1">
            <a:prstTxWarp prst="textNoShape">
              <a:avLst/>
            </a:prstTxWarp>
          </a:bodyPr>
          <a:lstStyle/>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cs typeface="Arial" charset="0"/>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cs typeface="Arial" charset="0"/>
                <a:sym typeface="Arial" charset="0"/>
              </a:rPr>
              <a:t>Hajime </a:t>
            </a:r>
            <a:r>
              <a:rPr lang="en-US" altLang="ja-JP" dirty="0" err="1" smtClean="0">
                <a:ea typeface="ＭＳ Ｐゴシック" charset="-128"/>
                <a:cs typeface="Arial" charset="0"/>
                <a:sym typeface="Arial" charset="0"/>
              </a:rPr>
              <a:t>Kanzaki</a:t>
            </a: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sz="2400" dirty="0" smtClean="0">
                <a:ea typeface="ＭＳ Ｐゴシック" charset="-128"/>
                <a:sym typeface="Arial" charset="0"/>
              </a:rPr>
              <a:t>Acting Chair, 802.16 ITU-R Liaison Group</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r>
              <a:rPr lang="en-US" altLang="ja-JP" dirty="0" smtClean="0">
                <a:ea typeface="ＭＳ Ｐゴシック" charset="-128"/>
                <a:sym typeface="Arial" charset="0"/>
              </a:rPr>
              <a:t>IEEE 802.16 WG Session #80</a:t>
            </a:r>
          </a:p>
          <a:p>
            <a:pPr marL="0" lvl="1" indent="0" algn="ctr" eaLnBrk="1" hangingPunct="1">
              <a:lnSpc>
                <a:spcPct val="90000"/>
              </a:lnSpc>
              <a:buNone/>
            </a:pPr>
            <a:r>
              <a:rPr lang="en-US" altLang="ja-JP" dirty="0" smtClean="0">
                <a:ea typeface="ＭＳ Ｐゴシック" charset="-128"/>
                <a:sym typeface="Arial" charset="0"/>
              </a:rPr>
              <a:t>San Diego, CA, USA, 16-19 July 2012</a:t>
            </a:r>
          </a:p>
          <a:p>
            <a:pPr marL="0" lvl="1" indent="0" algn="ctr" eaLnBrk="1" hangingPunct="1">
              <a:lnSpc>
                <a:spcPct val="90000"/>
              </a:lnSpc>
              <a:buFont typeface="Times" pitchFamily="18" charset="0"/>
              <a:buNone/>
            </a:pPr>
            <a:endParaRPr lang="en-US" altLang="ja-JP" dirty="0" smtClean="0">
              <a:ea typeface="ＭＳ Ｐゴシック" charset="-128"/>
              <a:sym typeface="Arial" charset="0"/>
            </a:endParaRPr>
          </a:p>
          <a:p>
            <a:pPr marL="0" lvl="1" indent="0" algn="ctr" eaLnBrk="1" hangingPunct="1">
              <a:lnSpc>
                <a:spcPct val="90000"/>
              </a:lnSpc>
              <a:buFont typeface="Times" pitchFamily="18" charset="0"/>
              <a:buNone/>
            </a:pPr>
            <a:endParaRPr lang="en-US" altLang="ja-JP" i="1" dirty="0" smtClean="0">
              <a:ea typeface="ＭＳ Ｐゴシック" charset="-128"/>
              <a:sym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Content Placeholder 2"/>
          <p:cNvSpPr>
            <a:spLocks noGrp="1"/>
          </p:cNvSpPr>
          <p:nvPr>
            <p:ph idx="1"/>
          </p:nvPr>
        </p:nvSpPr>
        <p:spPr bwMode="auto">
          <a:xfrm>
            <a:off x="457200" y="1143000"/>
            <a:ext cx="8229600" cy="4983163"/>
          </a:xfrm>
          <a:noFill/>
          <a:ln>
            <a:miter lim="800000"/>
            <a:headEnd/>
            <a:tailEnd/>
          </a:ln>
        </p:spPr>
        <p:txBody>
          <a:bodyPr vert="horz" wrap="square" lIns="91440" tIns="45720" rIns="91440" bIns="45720" numCol="1" anchor="t" anchorCtr="0" compatLnSpc="1">
            <a:prstTxWarp prst="textNoShape">
              <a:avLst/>
            </a:prstTxWarp>
          </a:bodyPr>
          <a:lstStyle/>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Introduction, approval of the agenda</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and follow </a:t>
            </a:r>
            <a:r>
              <a:rPr lang="en-US" altLang="ja-JP" sz="1800" dirty="0" err="1" smtClean="0">
                <a:latin typeface="Trebuchet MS" pitchFamily="34" charset="0"/>
                <a:ea typeface="ＭＳ Ｐゴシック" charset="-128"/>
              </a:rPr>
              <a:t>workplan</a:t>
            </a:r>
            <a:r>
              <a:rPr lang="en-US" altLang="ja-JP" sz="1800" dirty="0" smtClean="0">
                <a:latin typeface="Trebuchet MS" pitchFamily="34" charset="0"/>
                <a:ea typeface="ＭＳ Ｐゴシック" charset="-128"/>
              </a:rPr>
              <a:t> of IEEE802.16-12-0260-01-Gdoc</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Work Items: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3-1)	Review ITU-R status</a:t>
            </a:r>
          </a:p>
          <a:p>
            <a:pPr marL="496888" lvl="1" indent="0" eaLnBrk="1" hangingPunct="1">
              <a:buSzPct val="99000"/>
              <a:buFont typeface="Times" pitchFamily="18" charset="0"/>
              <a:buNone/>
            </a:pPr>
            <a:r>
              <a:rPr lang="en-US" altLang="ja-JP" sz="1400" dirty="0" smtClean="0">
                <a:latin typeface="Trebuchet MS" pitchFamily="34" charset="0"/>
                <a:ea typeface="ＭＳ Ｐゴシック" charset="-128"/>
              </a:rPr>
              <a:t>3-2)  Develop and finalize M.2012-1 Meeting Y+1 contribution</a:t>
            </a:r>
          </a:p>
          <a:p>
            <a:pPr marL="496888" lvl="1" indent="0" eaLnBrk="1" hangingPunct="1">
              <a:buSzPct val="99000"/>
              <a:buNone/>
            </a:pPr>
            <a:r>
              <a:rPr lang="en-US" altLang="ja-JP" sz="1400" dirty="0" smtClean="0">
                <a:latin typeface="Trebuchet MS" pitchFamily="34" charset="0"/>
                <a:ea typeface="ＭＳ Ｐゴシック" charset="-128"/>
              </a:rPr>
              <a:t>3-3)	Draft the liaison statement  to WATO</a:t>
            </a:r>
          </a:p>
          <a:p>
            <a:pPr marL="496888" lvl="1" indent="0" eaLnBrk="1" hangingPunct="1">
              <a:buSzPct val="99000"/>
              <a:buNone/>
            </a:pPr>
            <a:r>
              <a:rPr lang="en-US" altLang="ja-JP" sz="1400" dirty="0" smtClean="0">
                <a:latin typeface="Trebuchet MS" pitchFamily="34" charset="0"/>
                <a:ea typeface="ＭＳ Ｐゴシック" charset="-128"/>
              </a:rPr>
              <a:t>3-4)</a:t>
            </a:r>
            <a:r>
              <a:rPr lang="en-US" altLang="ja-JP" sz="1400" i="1" dirty="0" smtClean="0">
                <a:latin typeface="Trebuchet MS" pitchFamily="34" charset="0"/>
                <a:ea typeface="ＭＳ Ｐゴシック" charset="-128"/>
              </a:rPr>
              <a:t>  </a:t>
            </a:r>
            <a:r>
              <a:rPr lang="en-US" altLang="ja-JP" sz="1400" dirty="0" smtClean="0">
                <a:latin typeface="Trebuchet MS" pitchFamily="34" charset="0"/>
                <a:ea typeface="ＭＳ Ｐゴシック" charset="-128"/>
              </a:rPr>
              <a:t>Draft Certification and reference and transposition statement for M.1457-11</a:t>
            </a:r>
            <a:endParaRPr lang="en-US" altLang="ja-JP" sz="1800" i="1"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Review inputs/liaisons, and prepare responses and any other output documents to external organizations as necessary</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Update </a:t>
            </a:r>
            <a:r>
              <a:rPr lang="en-US" altLang="ja-JP" sz="1800" dirty="0" err="1" smtClean="0">
                <a:latin typeface="Trebuchet MS" pitchFamily="34" charset="0"/>
                <a:ea typeface="ＭＳ Ｐゴシック" charset="-128"/>
              </a:rPr>
              <a:t>workplan</a:t>
            </a:r>
            <a:endParaRPr lang="en-US" altLang="ja-JP" sz="1800" dirty="0" smtClean="0">
              <a:latin typeface="Trebuchet MS" pitchFamily="34" charset="0"/>
              <a:ea typeface="ＭＳ Ｐゴシック" charset="-128"/>
            </a:endParaRP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Approve all outgoing documents</a:t>
            </a:r>
          </a:p>
          <a:p>
            <a:pPr eaLnBrk="1" hangingPunct="1">
              <a:buSzPct val="99000"/>
              <a:buFont typeface="Times" pitchFamily="18" charset="0"/>
              <a:buAutoNum type="arabicParenR"/>
            </a:pPr>
            <a:r>
              <a:rPr lang="en-US" altLang="ja-JP" sz="1800" dirty="0" smtClean="0">
                <a:latin typeface="Trebuchet MS" pitchFamily="34" charset="0"/>
                <a:ea typeface="ＭＳ Ｐゴシック" charset="-128"/>
              </a:rPr>
              <a:t>Other business</a:t>
            </a:r>
          </a:p>
        </p:txBody>
      </p:sp>
      <p:sp>
        <p:nvSpPr>
          <p:cNvPr id="4" name="Rectangle 1"/>
          <p:cNvSpPr txBox="1">
            <a:spLocks noChangeArrowheads="1"/>
          </p:cNvSpPr>
          <p:nvPr/>
        </p:nvSpPr>
        <p:spPr bwMode="auto">
          <a:xfrm>
            <a:off x="457200" y="223838"/>
            <a:ext cx="8229600" cy="698500"/>
          </a:xfrm>
          <a:prstGeom prst="rect">
            <a:avLst/>
          </a:prstGeom>
          <a:noFill/>
          <a:ln w="12700">
            <a:miter lim="800000"/>
            <a:headEnd/>
            <a:tailEnd/>
          </a:ln>
        </p:spPr>
        <p:txBody>
          <a:bodyPr rIns="40639"/>
          <a:lstStyle/>
          <a:p>
            <a:pPr marL="39688" algn="ctr">
              <a:defRPr/>
            </a:pPr>
            <a:r>
              <a:rPr kumimoji="0" lang="en-US" altLang="ja-JP" sz="3200" b="1" dirty="0" smtClean="0">
                <a:latin typeface="Trebuchet MS" pitchFamily="34" charset="0"/>
                <a:ea typeface="ＭＳ Ｐゴシック" pitchFamily="50" charset="-128"/>
              </a:rPr>
              <a:t>Agenda </a:t>
            </a:r>
            <a:r>
              <a:rPr kumimoji="0" lang="en-US" altLang="ja-JP" sz="3200" b="1" dirty="0">
                <a:latin typeface="Trebuchet MS" pitchFamily="34" charset="0"/>
                <a:ea typeface="ＭＳ Ｐゴシック" pitchFamily="50" charset="-128"/>
              </a:rPr>
              <a:t>for the Week</a:t>
            </a:r>
            <a:endParaRPr kumimoji="0" lang="en-US" altLang="ja-JP" sz="3200" b="1" kern="0" dirty="0">
              <a:solidFill>
                <a:schemeClr val="tx1"/>
              </a:solidFill>
              <a:latin typeface="Trebuchet MS" pitchFamily="34" charset="0"/>
              <a:ea typeface="ＭＳ Ｐゴシック" pitchFamily="50" charset="-128"/>
              <a:cs typeface="+mj-cs"/>
              <a:sym typeface="Times"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Outcomes of Session #80</a:t>
            </a:r>
          </a:p>
        </p:txBody>
      </p:sp>
      <p:sp>
        <p:nvSpPr>
          <p:cNvPr id="31746" name="Rectangle 2"/>
          <p:cNvSpPr>
            <a:spLocks noGrp="1" noChangeArrowheads="1"/>
          </p:cNvSpPr>
          <p:nvPr>
            <p:ph type="body" idx="1"/>
          </p:nvPr>
        </p:nvSpPr>
        <p:spPr bwMode="auto">
          <a:xfrm>
            <a:off x="457200" y="914400"/>
            <a:ext cx="8229600" cy="5562600"/>
          </a:xfrm>
          <a:noFill/>
          <a:ln w="12700">
            <a:miter lim="800000"/>
            <a:headEnd/>
            <a:tailEnd/>
          </a:ln>
        </p:spPr>
        <p:txBody>
          <a:bodyPr vert="horz" wrap="square" lIns="91440" tIns="45720" rIns="40639" bIns="45720" numCol="1" anchor="t" anchorCtr="0" compatLnSpc="1">
            <a:prstTxWarp prst="textNoShape">
              <a:avLst/>
            </a:prstTxWarp>
          </a:bodyPr>
          <a:lstStyle/>
          <a:p>
            <a:pPr marL="342900" lvl="1" indent="-342900" eaLnBrk="1" hangingPunct="1">
              <a:lnSpc>
                <a:spcPct val="80000"/>
              </a:lnSpc>
              <a:spcBef>
                <a:spcPts val="800"/>
              </a:spcBef>
              <a:buSzPct val="125000"/>
              <a:buFont typeface="Times" pitchFamily="18" charset="0"/>
              <a:buNone/>
            </a:pPr>
            <a:r>
              <a:rPr lang="en-US" altLang="ja-JP" sz="2000" b="1" u="sng" dirty="0" smtClean="0">
                <a:latin typeface="Trebuchet MS" pitchFamily="34" charset="0"/>
                <a:ea typeface="ＭＳ Ｐゴシック" charset="-128"/>
              </a:rPr>
              <a:t>Per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Develop and finalize M.2012-1 Meeting Y+1 contribution</a:t>
            </a:r>
            <a:endParaRPr lang="en-US" altLang="ja-JP" sz="1800" b="1" i="1" dirty="0" smtClean="0">
              <a:solidFill>
                <a:srgbClr val="FF0000"/>
              </a:solidFill>
              <a:latin typeface="Trebuchet MS" pitchFamily="34" charset="0"/>
              <a:ea typeface="ＭＳ Ｐゴシック" charset="-128"/>
            </a:endParaRP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16-12-0487-00-Gdoc </a:t>
            </a:r>
            <a:r>
              <a:rPr lang="en-US" altLang="ja-JP" sz="1600" i="1" dirty="0" smtClean="0">
                <a:latin typeface="Trebuchet MS" pitchFamily="34" charset="0"/>
                <a:ea typeface="ＭＳ Ｐゴシック" charset="-128"/>
              </a:rPr>
              <a:t>- Draft contribution ITU-R WP 5D-Update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RIT of Rec. ITU-R M.2012 (Meeting Y+1)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Already submitted to 802.18</a:t>
            </a:r>
          </a:p>
          <a:p>
            <a:pPr marL="342900" eaLnBrk="1" hangingPunct="1">
              <a:lnSpc>
                <a:spcPct val="80000"/>
              </a:lnSpc>
              <a:buSzPct val="125000"/>
            </a:pPr>
            <a:r>
              <a:rPr lang="en-US" altLang="ja-JP" sz="1800" b="1" dirty="0" smtClean="0">
                <a:latin typeface="Trebuchet MS" pitchFamily="34" charset="0"/>
                <a:ea typeface="ＭＳ Ｐゴシック" charset="-128"/>
              </a:rPr>
              <a:t>Draft the liaison statement  to WATO</a:t>
            </a: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16-12-0488-00-Gdoc </a:t>
            </a:r>
            <a:r>
              <a:rPr lang="en-US" altLang="ja-JP" sz="1600" i="1" dirty="0" smtClean="0">
                <a:latin typeface="Trebuchet MS" pitchFamily="34" charset="0"/>
                <a:ea typeface="ＭＳ Ｐゴシック" charset="-128"/>
              </a:rPr>
              <a:t>- Draft Statement to WATO members regarding Meeting Y+1 Contribution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toward Rec. ITU-R M.2012-1</a:t>
            </a:r>
          </a:p>
          <a:p>
            <a:pPr marL="342900" eaLnBrk="1" hangingPunct="1">
              <a:lnSpc>
                <a:spcPct val="80000"/>
              </a:lnSpc>
              <a:buSzPct val="125000"/>
            </a:pPr>
            <a:r>
              <a:rPr lang="en-US" altLang="ja-JP" sz="1800" b="1" dirty="0" smtClean="0">
                <a:latin typeface="Trebuchet MS" pitchFamily="34" charset="0"/>
                <a:ea typeface="ＭＳ Ｐゴシック" charset="-128"/>
              </a:rPr>
              <a:t>Draft Certification and reference and transposition statement for M.1457-11</a:t>
            </a:r>
          </a:p>
          <a:p>
            <a:pPr marL="342900" eaLnBrk="1" hangingPunct="1">
              <a:lnSpc>
                <a:spcPct val="80000"/>
              </a:lnSpc>
              <a:buSzPct val="125000"/>
              <a:buFont typeface="Trebuchet MS" pitchFamily="34" charset="0"/>
              <a:buChar char="−"/>
            </a:pPr>
            <a:r>
              <a:rPr lang="en-US" altLang="ja-JP" sz="1600" b="1" i="1" dirty="0" smtClean="0">
                <a:latin typeface="Trebuchet MS" pitchFamily="34" charset="0"/>
                <a:ea typeface="ＭＳ Ｐゴシック" charset="-128"/>
              </a:rPr>
              <a:t>16-12-0460-00-Gcon </a:t>
            </a:r>
            <a:r>
              <a:rPr lang="en-US" altLang="ja-JP" sz="1600" i="1" dirty="0" smtClean="0">
                <a:latin typeface="Trebuchet MS" pitchFamily="34" charset="0"/>
                <a:ea typeface="ＭＳ Ｐゴシック" charset="-128"/>
              </a:rPr>
              <a:t>- Draft certification of references and transposition statement for M.1457-11</a:t>
            </a:r>
          </a:p>
          <a:p>
            <a:pPr marL="342900" eaLnBrk="1" hangingPunct="1">
              <a:lnSpc>
                <a:spcPct val="80000"/>
              </a:lnSpc>
              <a:buSzPct val="125000"/>
            </a:pPr>
            <a:endParaRPr lang="en-US" altLang="ja-JP" sz="2000" b="1" u="sng" dirty="0" smtClean="0">
              <a:latin typeface="Trebuchet MS" pitchFamily="34" charset="0"/>
              <a:ea typeface="ＭＳ Ｐゴシック" charset="-128"/>
            </a:endParaRPr>
          </a:p>
          <a:p>
            <a:pPr marL="342900" eaLnBrk="1" hangingPunct="1">
              <a:lnSpc>
                <a:spcPct val="80000"/>
              </a:lnSpc>
              <a:buSzPct val="125000"/>
              <a:buNone/>
            </a:pPr>
            <a:r>
              <a:rPr lang="en-US" altLang="ja-JP" sz="2000" b="1" u="sng" dirty="0" smtClean="0">
                <a:latin typeface="Trebuchet MS" pitchFamily="34" charset="0"/>
                <a:ea typeface="ＭＳ Ｐゴシック" charset="-128"/>
              </a:rPr>
              <a:t>Beyond </a:t>
            </a:r>
            <a:r>
              <a:rPr lang="en-US" altLang="ja-JP" sz="2000" b="1" u="sng" dirty="0" err="1" smtClean="0">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Other contribution </a:t>
            </a:r>
          </a:p>
          <a:p>
            <a:pPr marL="342900" lvl="0" eaLnBrk="1" hangingPunct="1">
              <a:lnSpc>
                <a:spcPct val="80000"/>
              </a:lnSpc>
              <a:buSzPct val="125000"/>
              <a:buFont typeface="Trebuchet MS" pitchFamily="34" charset="0"/>
              <a:buChar char="−"/>
            </a:pPr>
            <a:r>
              <a:rPr lang="en-US" altLang="ja-JP" sz="1600" b="1" dirty="0" smtClean="0">
                <a:latin typeface="Trebuchet MS" pitchFamily="34" charset="0"/>
                <a:ea typeface="ＭＳ Ｐゴシック" charset="-128"/>
              </a:rPr>
              <a:t>16-12-0495-01-Gcon</a:t>
            </a:r>
            <a:r>
              <a:rPr lang="en-US" altLang="ja-JP" sz="1600" b="1" i="1" dirty="0" smtClean="0">
                <a:solidFill>
                  <a:srgbClr val="000000"/>
                </a:solidFill>
                <a:latin typeface="Trebuchet MS" pitchFamily="34" charset="0"/>
                <a:ea typeface="ＭＳ Ｐゴシック" charset="-128"/>
              </a:rPr>
              <a:t> </a:t>
            </a:r>
            <a:r>
              <a:rPr lang="en-US" altLang="ja-JP" sz="1600" i="1" dirty="0" smtClean="0">
                <a:solidFill>
                  <a:srgbClr val="000000"/>
                </a:solidFill>
                <a:latin typeface="Trebuchet MS" pitchFamily="34" charset="0"/>
                <a:ea typeface="ＭＳ Ｐゴシック" charset="-128"/>
              </a:rPr>
              <a:t>- </a:t>
            </a:r>
            <a:r>
              <a:rPr lang="en-US" altLang="ja-JP" sz="1600" i="1" dirty="0" smtClean="0">
                <a:latin typeface="Trebuchet MS" pitchFamily="34" charset="0"/>
                <a:ea typeface="ＭＳ Ｐゴシック" charset="-128"/>
              </a:rPr>
              <a:t>Proposed Contribution to ITU-R WP 5D - Update of </a:t>
            </a:r>
            <a:r>
              <a:rPr lang="en-US" altLang="ja-JP" sz="1600" i="1" dirty="0" err="1" smtClean="0">
                <a:latin typeface="Trebuchet MS" pitchFamily="34" charset="0"/>
                <a:ea typeface="ＭＳ Ｐゴシック" charset="-128"/>
              </a:rPr>
              <a:t>Subclause</a:t>
            </a:r>
            <a:r>
              <a:rPr lang="en-US" altLang="ja-JP" sz="1600" i="1" dirty="0" smtClean="0">
                <a:latin typeface="Trebuchet MS" pitchFamily="34" charset="0"/>
                <a:ea typeface="ＭＳ Ｐゴシック" charset="-128"/>
              </a:rPr>
              <a:t> 5.6 of Rec. ITU-R M.1457-11 (Meeting X)</a:t>
            </a:r>
            <a:endParaRPr lang="en-US" altLang="ja-JP" sz="1800" b="1" dirty="0" smtClean="0">
              <a:solidFill>
                <a:srgbClr val="000000"/>
              </a:solidFill>
              <a:latin typeface="Trebuchet MS" pitchFamily="34" charset="0"/>
              <a:ea typeface="ＭＳ Ｐゴシック" charset="-128"/>
            </a:endParaRPr>
          </a:p>
          <a:p>
            <a:pPr marL="342900" lvl="0" eaLnBrk="1" hangingPunct="1">
              <a:lnSpc>
                <a:spcPct val="80000"/>
              </a:lnSpc>
              <a:buSzPct val="125000"/>
            </a:pPr>
            <a:r>
              <a:rPr lang="en-US" altLang="ja-JP" sz="1800" b="1" dirty="0" smtClean="0">
                <a:solidFill>
                  <a:srgbClr val="000000"/>
                </a:solidFill>
                <a:latin typeface="Trebuchet MS" pitchFamily="34" charset="0"/>
                <a:ea typeface="ＭＳ Ｐゴシック" charset="-128"/>
              </a:rPr>
              <a:t>Update </a:t>
            </a:r>
            <a:r>
              <a:rPr lang="en-US" altLang="ja-JP" sz="1800" b="1" dirty="0" err="1" smtClean="0">
                <a:solidFill>
                  <a:srgbClr val="000000"/>
                </a:solidFill>
                <a:latin typeface="Trebuchet MS" pitchFamily="34" charset="0"/>
                <a:ea typeface="ＭＳ Ｐゴシック" charset="-128"/>
              </a:rPr>
              <a:t>workplan</a:t>
            </a:r>
            <a:endParaRPr lang="en-US" altLang="ja-JP" sz="1800" b="1" dirty="0" smtClean="0">
              <a:solidFill>
                <a:srgbClr val="000000"/>
              </a:solidFill>
              <a:latin typeface="Trebuchet MS" pitchFamily="34" charset="0"/>
              <a:ea typeface="ＭＳ Ｐゴシック" charset="-128"/>
            </a:endParaRPr>
          </a:p>
          <a:p>
            <a:pPr marL="342900" lvl="0" eaLnBrk="1" hangingPunct="1">
              <a:lnSpc>
                <a:spcPct val="80000"/>
              </a:lnSpc>
              <a:buSzPct val="125000"/>
              <a:buFont typeface="Trebuchet MS" pitchFamily="34" charset="0"/>
              <a:buChar char="−"/>
            </a:pPr>
            <a:r>
              <a:rPr lang="en-US" altLang="ja-JP" sz="1600" b="1" i="1" dirty="0" smtClean="0">
                <a:solidFill>
                  <a:srgbClr val="000000"/>
                </a:solidFill>
                <a:latin typeface="Trebuchet MS" pitchFamily="34" charset="0"/>
                <a:ea typeface="ＭＳ Ｐゴシック" charset="-128"/>
              </a:rPr>
              <a:t>16-12-0260-02-Gdoc </a:t>
            </a:r>
            <a:r>
              <a:rPr lang="en-US" altLang="ja-JP" sz="1600" i="1" dirty="0" smtClean="0">
                <a:solidFill>
                  <a:srgbClr val="000000"/>
                </a:solidFill>
                <a:latin typeface="Trebuchet MS" pitchFamily="34" charset="0"/>
                <a:ea typeface="ＭＳ Ｐゴシック" charset="-128"/>
              </a:rPr>
              <a:t>- IEEE 802.16 ITU-R Liaison Group </a:t>
            </a:r>
            <a:r>
              <a:rPr lang="en-US" altLang="ja-JP" sz="1600" i="1" dirty="0" err="1" smtClean="0">
                <a:solidFill>
                  <a:srgbClr val="000000"/>
                </a:solidFill>
                <a:latin typeface="Trebuchet MS" pitchFamily="34" charset="0"/>
                <a:ea typeface="ＭＳ Ｐゴシック" charset="-128"/>
              </a:rPr>
              <a:t>Workplan</a:t>
            </a:r>
            <a:endParaRPr lang="en-US" altLang="ja-JP" sz="2000" b="1" u="sng"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Results (1/3)</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ITU-R documents</a:t>
            </a:r>
          </a:p>
          <a:p>
            <a:pPr marL="342900" eaLnBrk="1" hangingPunct="1">
              <a:lnSpc>
                <a:spcPct val="80000"/>
              </a:lnSpc>
              <a:buSzPct val="125000"/>
            </a:pPr>
            <a:r>
              <a:rPr lang="en-US" altLang="ja-JP" sz="1800" b="1" dirty="0" smtClean="0">
                <a:latin typeface="Trebuchet MS" pitchFamily="34" charset="0"/>
                <a:ea typeface="ＭＳ Ｐゴシック" charset="-128"/>
              </a:rPr>
              <a:t>IEEE 802.16-12-0407-00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Report from ITU-R WP5A on acceptance of IEEE contribution 41E (CRS2)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802.16-12-0408-00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IMT-2000 OFDMA TDD WMAN submission toward Rev. 11 of </a:t>
            </a:r>
            <a:r>
              <a:rPr lang="en-US" altLang="ja-JP" sz="1600" i="1" dirty="0" err="1" smtClean="0">
                <a:latin typeface="Trebuchet MS" pitchFamily="34" charset="0"/>
                <a:ea typeface="ＭＳ Ｐゴシック" charset="-128"/>
              </a:rPr>
              <a:t>Rec</a:t>
            </a:r>
            <a:r>
              <a:rPr lang="en-US" altLang="ja-JP" sz="1600" i="1" dirty="0" smtClean="0">
                <a:latin typeface="Trebuchet MS" pitchFamily="34" charset="0"/>
                <a:ea typeface="ＭＳ Ｐゴシック" charset="-128"/>
              </a:rPr>
              <a:t> ITU-R M.1457 (Meeting X+2) [as ITU-R 5D/65]</a:t>
            </a:r>
            <a:r>
              <a:rPr lang="en-US" altLang="ja-JP" sz="1600" b="1" i="1" dirty="0" smtClean="0">
                <a:latin typeface="Trebuchet MS" pitchFamily="34" charset="0"/>
                <a:ea typeface="ＭＳ Ｐゴシック" charset="-128"/>
              </a:rPr>
              <a:t> -&gt; </a:t>
            </a:r>
            <a:r>
              <a:rPr lang="en-US" altLang="ja-JP" sz="1600" b="1" dirty="0" smtClean="0">
                <a:latin typeface="Trebuchet MS" pitchFamily="34" charset="0"/>
                <a:ea typeface="ＭＳ Ｐゴシック" charset="-128"/>
              </a:rPr>
              <a:t>Noted</a:t>
            </a:r>
            <a:endParaRPr lang="en-US" altLang="ja-JP" sz="1800" b="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802.16-12-0409-00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Update of </a:t>
            </a:r>
            <a:r>
              <a:rPr lang="en-US" altLang="ja-JP" sz="1600" i="1" dirty="0" err="1" smtClean="0">
                <a:latin typeface="Trebuchet MS" pitchFamily="34" charset="0"/>
                <a:ea typeface="ＭＳ Ｐゴシック" charset="-128"/>
              </a:rPr>
              <a:t>WirelessMAN</a:t>
            </a:r>
            <a:r>
              <a:rPr lang="en-US" altLang="ja-JP" sz="1600" i="1" dirty="0" smtClean="0">
                <a:latin typeface="Trebuchet MS" pitchFamily="34" charset="0"/>
                <a:ea typeface="ＭＳ Ｐゴシック" charset="-128"/>
              </a:rPr>
              <a:t>-Advanced Radio Interface of Rec. M.2012 (Meeting Y) [as ITU-R 5D/64] </a:t>
            </a:r>
            <a:r>
              <a:rPr lang="en-US" altLang="ja-JP" sz="1600" b="1" i="1" dirty="0" smtClean="0">
                <a:latin typeface="Trebuchet MS" pitchFamily="34" charset="0"/>
                <a:ea typeface="ＭＳ Ｐゴシック" charset="-128"/>
              </a:rPr>
              <a:t>-&gt; Noted</a:t>
            </a:r>
            <a:endParaRPr lang="en-US" altLang="ja-JP" sz="1800" b="1" i="1" dirty="0" smtClean="0">
              <a:latin typeface="Trebuchet MS" pitchFamily="34" charset="0"/>
              <a:ea typeface="ＭＳ Ｐゴシック" charset="-128"/>
            </a:endParaRP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802.16-12-0410-00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Liaison on "Working document towards a preliminary draft new Report ITU-R (LMS.CRS2)" [as 5A/41]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802.16-12-0472-00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Planning for Development of IMT-Advanced Parameter Set for ITU-R JTG 4-5-6-7 </a:t>
            </a:r>
            <a:r>
              <a:rPr lang="en-US" altLang="ja-JP" sz="1600" b="1" dirty="0" smtClean="0">
                <a:latin typeface="Trebuchet MS" pitchFamily="34" charset="0"/>
                <a:ea typeface="ＭＳ Ｐゴシック" charset="-128"/>
              </a:rPr>
              <a:t>-&gt; Refer to </a:t>
            </a:r>
            <a:r>
              <a:rPr lang="en-US" altLang="ja-JP" sz="1600" b="1" dirty="0" err="1" smtClean="0">
                <a:latin typeface="Trebuchet MS" pitchFamily="34" charset="0"/>
                <a:ea typeface="ＭＳ Ｐゴシック" charset="-128"/>
              </a:rPr>
              <a:t>workplan</a:t>
            </a:r>
            <a:endParaRPr lang="en-US" altLang="ja-JP" sz="1600" b="1" dirty="0" smtClean="0">
              <a:latin typeface="Trebuchet MS" pitchFamily="34" charset="0"/>
              <a:ea typeface="ＭＳ Ｐゴシック" charset="-128"/>
            </a:endParaRPr>
          </a:p>
          <a:p>
            <a:pPr marL="342900" eaLnBrk="1" hangingPunct="1">
              <a:lnSpc>
                <a:spcPct val="80000"/>
              </a:lnSpc>
              <a:buSzPct val="125000"/>
              <a:buNone/>
            </a:pPr>
            <a:endParaRPr lang="en-US" altLang="ja-JP" sz="1600" b="1" dirty="0" smtClean="0">
              <a:latin typeface="Trebuchet MS" pitchFamily="34" charset="0"/>
              <a:ea typeface="ＭＳ Ｐゴシック" charset="-128"/>
            </a:endParaRPr>
          </a:p>
          <a:p>
            <a:pPr marL="342900" eaLnBrk="1" hangingPunct="1">
              <a:lnSpc>
                <a:spcPct val="80000"/>
              </a:lnSpc>
              <a:buSzPct val="125000"/>
            </a:pPr>
            <a:endParaRPr lang="en-US" altLang="ja-JP" sz="1800" b="1"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Results (2/3)</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ITU-R documents</a:t>
            </a:r>
          </a:p>
          <a:p>
            <a:pPr marL="342900" eaLnBrk="1" hangingPunct="1">
              <a:lnSpc>
                <a:spcPct val="80000"/>
              </a:lnSpc>
              <a:buSzPct val="125000"/>
              <a:buFont typeface="Arial" pitchFamily="34" charset="0"/>
              <a:buChar char="•"/>
            </a:pPr>
            <a:r>
              <a:rPr lang="en-US" altLang="ja-JP" sz="1800" b="1" dirty="0" smtClean="0">
                <a:latin typeface="Trebuchet MS" pitchFamily="34" charset="0"/>
                <a:ea typeface="ＭＳ Ｐゴシック" charset="-128"/>
              </a:rPr>
              <a:t>IEEE 802.18-12-0053-00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working document to a Preliminary DRAFT REVISION OF RECOMMENDATION ITU-R M.1801-1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endParaRPr lang="en-US" altLang="ja-JP" sz="1800" b="1"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IEEE 802.18-12-0054-00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WORKING DOCUMENT TOWARDS A PRELIMINARY DRAFT REVISION OF REPORT ITU-R M.2116-1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802.18-12-0056-00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Working document towards a PDN Report ITU-R SM.[SMART_GRID] - Smart grid power management systems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802.18-12-0055-00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LIAISON TO ITU-R STUDY GROUP 1 REGARDING G.wnb, </a:t>
            </a:r>
            <a:r>
              <a:rPr lang="en-US" altLang="ja-JP" sz="1600" b="1" i="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Noted</a:t>
            </a:r>
          </a:p>
          <a:p>
            <a:pPr marL="342900" eaLnBrk="1" hangingPunct="1">
              <a:lnSpc>
                <a:spcPct val="80000"/>
              </a:lnSpc>
              <a:buSzPct val="125000"/>
            </a:pPr>
            <a:r>
              <a:rPr lang="en-US" altLang="ja-JP" sz="1800" b="1" dirty="0" smtClean="0">
                <a:latin typeface="Trebuchet MS" pitchFamily="34" charset="0"/>
                <a:ea typeface="ＭＳ Ｐゴシック" charset="-128"/>
              </a:rPr>
              <a:t>IEEE 802.18-12-0061-00</a:t>
            </a:r>
          </a:p>
          <a:p>
            <a:pPr marL="355600" indent="0" eaLnBrk="1" hangingPunct="1">
              <a:lnSpc>
                <a:spcPct val="80000"/>
              </a:lnSpc>
              <a:buSzPct val="125000"/>
              <a:buNone/>
            </a:pPr>
            <a:r>
              <a:rPr lang="en-US" altLang="ja-JP" sz="1600" i="1" dirty="0" smtClean="0">
                <a:latin typeface="Trebuchet MS" pitchFamily="34" charset="0"/>
                <a:ea typeface="ＭＳ Ｐゴシック" charset="-128"/>
              </a:rPr>
              <a:t>Cover_Letter_WP_5A_M.2116_M.1801 </a:t>
            </a:r>
            <a:r>
              <a:rPr lang="en-US" altLang="ja-JP" sz="1600" b="1" dirty="0" smtClean="0">
                <a:latin typeface="Trebuchet MS" pitchFamily="34" charset="0"/>
                <a:ea typeface="ＭＳ Ｐゴシック" charset="-128"/>
              </a:rPr>
              <a:t>-&gt; Refer to </a:t>
            </a:r>
            <a:r>
              <a:rPr lang="en-US" altLang="ja-JP" sz="1600" b="1" dirty="0" err="1" smtClean="0">
                <a:latin typeface="Trebuchet MS" pitchFamily="34" charset="0"/>
                <a:ea typeface="ＭＳ Ｐゴシック" charset="-128"/>
              </a:rPr>
              <a:t>workplan</a:t>
            </a:r>
            <a:endParaRPr lang="en-US" altLang="ja-JP" sz="1600" b="1" dirty="0" smtClean="0">
              <a:latin typeface="Trebuchet MS" pitchFamily="34" charset="0"/>
              <a:ea typeface="ＭＳ Ｐゴシック" charset="-128"/>
            </a:endParaRPr>
          </a:p>
          <a:p>
            <a:pPr marL="342900" eaLnBrk="1" hangingPunct="1">
              <a:lnSpc>
                <a:spcPct val="80000"/>
              </a:lnSpc>
              <a:buSzPct val="125000"/>
              <a:buFont typeface="Times" pitchFamily="18" charset="0"/>
              <a:buNone/>
            </a:pPr>
            <a:endParaRPr lang="en-US" altLang="ja-JP" sz="2000" b="1" u="sng"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Grp="1" noChangeArrowheads="1"/>
          </p:cNvSpPr>
          <p:nvPr>
            <p:ph type="title"/>
          </p:nvPr>
        </p:nvSpPr>
        <p:spPr bwMode="auto">
          <a:xfrm>
            <a:off x="457200" y="223838"/>
            <a:ext cx="8229600" cy="698500"/>
          </a:xfrm>
          <a:noFill/>
          <a:ln w="12700">
            <a:miter lim="800000"/>
            <a:headEnd/>
            <a:tailEnd/>
          </a:ln>
        </p:spPr>
        <p:txBody>
          <a:bodyPr vert="horz" wrap="square" lIns="91440" tIns="45720" rIns="40639" bIns="45720" numCol="1" anchor="t" anchorCtr="0" compatLnSpc="1">
            <a:prstTxWarp prst="textNoShape">
              <a:avLst/>
            </a:prstTxWarp>
          </a:bodyPr>
          <a:lstStyle/>
          <a:p>
            <a:pPr indent="0" eaLnBrk="1" hangingPunct="1"/>
            <a:r>
              <a:rPr lang="en-US" altLang="ja-JP" b="1" dirty="0" smtClean="0">
                <a:latin typeface="Trebuchet MS" pitchFamily="34" charset="0"/>
                <a:ea typeface="ＭＳ Ｐゴシック" charset="-128"/>
              </a:rPr>
              <a:t>Review Results (3/3)</a:t>
            </a:r>
          </a:p>
        </p:txBody>
      </p:sp>
      <p:sp>
        <p:nvSpPr>
          <p:cNvPr id="32770" name="Rectangle 2"/>
          <p:cNvSpPr>
            <a:spLocks noGrp="1" noChangeArrowheads="1"/>
          </p:cNvSpPr>
          <p:nvPr>
            <p:ph type="body" idx="1"/>
          </p:nvPr>
        </p:nvSpPr>
        <p:spPr bwMode="auto">
          <a:xfrm>
            <a:off x="457200" y="762000"/>
            <a:ext cx="8229600" cy="5943600"/>
          </a:xfrm>
          <a:noFill/>
          <a:ln w="12700">
            <a:miter lim="800000"/>
            <a:headEnd/>
            <a:tailEnd/>
          </a:ln>
        </p:spPr>
        <p:txBody>
          <a:bodyPr vert="horz" wrap="square" lIns="91440" tIns="45720" rIns="40639" bIns="45720" numCol="1" anchor="t" anchorCtr="0" compatLnSpc="1">
            <a:prstTxWarp prst="textNoShape">
              <a:avLst/>
            </a:prstTxWarp>
          </a:bodyPr>
          <a:lstStyle/>
          <a:p>
            <a:pPr marL="342900" eaLnBrk="1" hangingPunct="1">
              <a:lnSpc>
                <a:spcPct val="80000"/>
              </a:lnSpc>
              <a:buSzPct val="125000"/>
              <a:buFont typeface="Times" pitchFamily="18" charset="0"/>
              <a:buNone/>
            </a:pPr>
            <a:r>
              <a:rPr lang="en-US" altLang="ja-JP" sz="2000" b="1" u="sng" dirty="0" smtClean="0">
                <a:latin typeface="Trebuchet MS" pitchFamily="34" charset="0"/>
                <a:ea typeface="ＭＳ Ｐゴシック" charset="-128"/>
              </a:rPr>
              <a:t>On IMT-2000 Administrative Statement</a:t>
            </a:r>
          </a:p>
          <a:p>
            <a:pPr marL="342900" eaLnBrk="1" hangingPunct="1">
              <a:lnSpc>
                <a:spcPct val="80000"/>
              </a:lnSpc>
              <a:buSzPct val="125000"/>
            </a:pPr>
            <a:r>
              <a:rPr lang="en-US" altLang="ja-JP" sz="1800" b="1" dirty="0" smtClean="0">
                <a:latin typeface="Trebuchet MS" pitchFamily="34" charset="0"/>
                <a:ea typeface="ＭＳ Ｐゴシック" charset="-128"/>
              </a:rPr>
              <a:t>IEEE 802.16-12-0460-00-Gcon </a:t>
            </a:r>
          </a:p>
          <a:p>
            <a:pPr marL="355600" lvl="1" indent="0" eaLnBrk="1" hangingPunct="1">
              <a:lnSpc>
                <a:spcPct val="80000"/>
              </a:lnSpc>
              <a:spcBef>
                <a:spcPts val="800"/>
              </a:spcBef>
              <a:buSzPct val="125000"/>
              <a:buNone/>
            </a:pPr>
            <a:r>
              <a:rPr lang="en-US" altLang="ja-JP" sz="1600" i="1" dirty="0" smtClean="0">
                <a:latin typeface="Trebuchet MS" pitchFamily="34" charset="0"/>
                <a:ea typeface="ＭＳ Ｐゴシック" charset="-128"/>
              </a:rPr>
              <a:t>Draft certification of references and transposition statement for M.1457-11</a:t>
            </a:r>
            <a:br>
              <a:rPr lang="en-US" altLang="ja-JP" sz="1600" i="1" dirty="0" smtClean="0">
                <a:latin typeface="Trebuchet MS" pitchFamily="34" charset="0"/>
                <a:ea typeface="ＭＳ Ｐゴシック" charset="-128"/>
              </a:rPr>
            </a:br>
            <a:r>
              <a:rPr lang="en-US" altLang="ja-JP" sz="1600" b="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Approved (No action)</a:t>
            </a:r>
            <a:r>
              <a:rPr lang="en-US" altLang="ja-JP" sz="1600" i="1" dirty="0" smtClean="0">
                <a:latin typeface="Trebuchet MS" pitchFamily="34" charset="0"/>
                <a:ea typeface="ＭＳ Ｐゴシック" charset="-128"/>
              </a:rPr>
              <a:t> </a:t>
            </a:r>
            <a:endParaRPr lang="en-US" altLang="ja-JP" sz="1600" i="1" dirty="0" smtClean="0">
              <a:latin typeface="Trebuchet MS" pitchFamily="34" charset="0"/>
              <a:ea typeface="ＭＳ Ｐゴシック" charset="-128"/>
            </a:endParaRPr>
          </a:p>
          <a:p>
            <a:pPr marL="342900" eaLnBrk="1" hangingPunct="1">
              <a:lnSpc>
                <a:spcPct val="80000"/>
              </a:lnSpc>
              <a:buSzPct val="125000"/>
            </a:pPr>
            <a:r>
              <a:rPr lang="en-US" altLang="ja-JP" sz="1800" b="1" dirty="0" smtClean="0">
                <a:latin typeface="Trebuchet MS" pitchFamily="34" charset="0"/>
                <a:ea typeface="ＭＳ Ｐゴシック" charset="-128"/>
              </a:rPr>
              <a:t>IEEE 802.16-12-0495-01-Gcon </a:t>
            </a:r>
          </a:p>
          <a:p>
            <a:pPr marL="355600" lvl="1" indent="0" eaLnBrk="1" hangingPunct="1">
              <a:lnSpc>
                <a:spcPct val="80000"/>
              </a:lnSpc>
              <a:spcBef>
                <a:spcPts val="800"/>
              </a:spcBef>
              <a:buSzPct val="125000"/>
              <a:buNone/>
            </a:pPr>
            <a:r>
              <a:rPr lang="en-US" altLang="ja-JP" sz="1600" i="1" dirty="0" smtClean="0">
                <a:latin typeface="Trebuchet MS" pitchFamily="34" charset="0"/>
                <a:ea typeface="ＭＳ Ｐゴシック" charset="-128"/>
              </a:rPr>
              <a:t>Proposed Contribution to ITU-R WP 5D - Update of </a:t>
            </a:r>
            <a:r>
              <a:rPr lang="en-US" altLang="ja-JP" sz="1600" i="1" dirty="0" err="1" smtClean="0">
                <a:latin typeface="Trebuchet MS" pitchFamily="34" charset="0"/>
                <a:ea typeface="ＭＳ Ｐゴシック" charset="-128"/>
              </a:rPr>
              <a:t>Subclause</a:t>
            </a:r>
            <a:r>
              <a:rPr lang="en-US" altLang="ja-JP" sz="1600" i="1" dirty="0" smtClean="0">
                <a:latin typeface="Trebuchet MS" pitchFamily="34" charset="0"/>
                <a:ea typeface="ＭＳ Ｐゴシック" charset="-128"/>
              </a:rPr>
              <a:t> 5.6 of Rec. ITU-R M.1457-11 (Meeting X)</a:t>
            </a:r>
            <a:br>
              <a:rPr lang="en-US" altLang="ja-JP" sz="1600" i="1" dirty="0" smtClean="0">
                <a:latin typeface="Trebuchet MS" pitchFamily="34" charset="0"/>
                <a:ea typeface="ＭＳ Ｐゴシック" charset="-128"/>
              </a:rPr>
            </a:br>
            <a:r>
              <a:rPr lang="en-US" altLang="ja-JP" sz="1600" b="1" dirty="0" smtClean="0">
                <a:latin typeface="Trebuchet MS" pitchFamily="34" charset="0"/>
                <a:ea typeface="ＭＳ Ｐゴシック" charset="-128"/>
              </a:rPr>
              <a:t>-&gt; </a:t>
            </a:r>
            <a:r>
              <a:rPr lang="en-US" altLang="ja-JP" sz="1600" b="1" dirty="0" smtClean="0">
                <a:latin typeface="Trebuchet MS" pitchFamily="34" charset="0"/>
                <a:ea typeface="ＭＳ Ｐゴシック" charset="-128"/>
              </a:rPr>
              <a:t>Approved</a:t>
            </a:r>
            <a:endParaRPr lang="en-US" altLang="ja-JP" sz="1600" i="1" dirty="0" smtClean="0">
              <a:latin typeface="Trebuchet MS" pitchFamily="34" charset="0"/>
              <a:ea typeface="ＭＳ Ｐゴシック" charset="-128"/>
            </a:endParaRPr>
          </a:p>
          <a:p>
            <a:pPr marL="355600" lvl="1" indent="0" eaLnBrk="1" hangingPunct="1">
              <a:lnSpc>
                <a:spcPct val="80000"/>
              </a:lnSpc>
              <a:spcBef>
                <a:spcPts val="800"/>
              </a:spcBef>
              <a:buSzPct val="125000"/>
              <a:buNone/>
            </a:pPr>
            <a:endParaRPr lang="en-US" altLang="ja-JP" sz="1600" i="1" dirty="0" smtClean="0">
              <a:latin typeface="Trebuchet MS" pitchFamily="34" charset="0"/>
              <a:ea typeface="ＭＳ Ｐゴシック" charset="-128"/>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1</a:t>
            </a:r>
            <a:endParaRPr kumimoji="0" lang="ja-JP" altLang="en-US" sz="3200" b="1" u="sng">
              <a:solidFill>
                <a:schemeClr val="tx1"/>
              </a:solidFill>
              <a:latin typeface="Trebuchet MS" pitchFamily="34" charset="0"/>
              <a:sym typeface="Times" pitchFamily="18" charset="0"/>
            </a:endParaRPr>
          </a:p>
        </p:txBody>
      </p:sp>
      <p:sp>
        <p:nvSpPr>
          <p:cNvPr id="33794"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 subject to editorial corrections.</a:t>
            </a:r>
            <a:endParaRPr kumimoji="0" lang="ja-JP" altLang="en-US" b="1" dirty="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1800" b="1" i="1" dirty="0" smtClean="0">
              <a:solidFill>
                <a:schemeClr val="tx1"/>
              </a:solidFill>
              <a:latin typeface="Trebuchet MS" pitchFamily="34" charset="0"/>
              <a:sym typeface="Times" pitchFamily="18" charset="0"/>
            </a:endParaRP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18-12-0068-03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Draft contribution ITU-R WP 5D-Update of </a:t>
            </a:r>
            <a:r>
              <a:rPr kumimoji="0" lang="en-US" altLang="ja-JP" sz="1800" b="1" i="1" dirty="0" err="1" smtClean="0">
                <a:solidFill>
                  <a:schemeClr val="tx1"/>
                </a:solidFill>
                <a:latin typeface="Trebuchet MS" pitchFamily="34" charset="0"/>
                <a:sym typeface="Times" pitchFamily="18" charset="0"/>
              </a:rPr>
              <a:t>WirelessMAN</a:t>
            </a:r>
            <a:r>
              <a:rPr kumimoji="0" lang="en-US" altLang="ja-JP" sz="1800" b="1" i="1" dirty="0" smtClean="0">
                <a:solidFill>
                  <a:schemeClr val="tx1"/>
                </a:solidFill>
                <a:latin typeface="Trebuchet MS" pitchFamily="34" charset="0"/>
                <a:sym typeface="Times" pitchFamily="18" charset="0"/>
              </a:rPr>
              <a:t>-Advanced RIT of Rec. ITU-R M.2012 (Meeting Y+1</a:t>
            </a:r>
            <a:r>
              <a:rPr kumimoji="0" lang="en-US" altLang="ja-JP" sz="1800" b="1" i="1" dirty="0" smtClean="0">
                <a:solidFill>
                  <a:schemeClr val="tx1"/>
                </a:solidFill>
                <a:latin typeface="Trebuchet MS" pitchFamily="34" charset="0"/>
                <a:sym typeface="Times" pitchFamily="18" charset="0"/>
              </a:rPr>
              <a:t>)</a:t>
            </a: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18-12-0070-02 </a:t>
            </a:r>
            <a:r>
              <a:rPr kumimoji="0" lang="en-US" altLang="ja-JP" sz="1800" b="1" i="1" dirty="0" smtClean="0">
                <a:solidFill>
                  <a:schemeClr val="tx1"/>
                </a:solidFill>
                <a:latin typeface="Trebuchet MS" pitchFamily="34" charset="0"/>
                <a:sym typeface="Times" pitchFamily="18" charset="0"/>
              </a:rPr>
              <a:t>- Proposed Contribution to ITU-R WP 5D - Update of </a:t>
            </a:r>
            <a:r>
              <a:rPr kumimoji="0" lang="en-US" altLang="ja-JP" sz="1800" b="1" i="1" dirty="0" err="1" smtClean="0">
                <a:solidFill>
                  <a:schemeClr val="tx1"/>
                </a:solidFill>
                <a:latin typeface="Trebuchet MS" pitchFamily="34" charset="0"/>
                <a:sym typeface="Times" pitchFamily="18" charset="0"/>
              </a:rPr>
              <a:t>Subclause</a:t>
            </a:r>
            <a:r>
              <a:rPr kumimoji="0" lang="en-US" altLang="ja-JP" sz="1800" b="1" i="1" dirty="0" smtClean="0">
                <a:solidFill>
                  <a:schemeClr val="tx1"/>
                </a:solidFill>
                <a:latin typeface="Trebuchet MS" pitchFamily="34" charset="0"/>
                <a:sym typeface="Times" pitchFamily="18" charset="0"/>
              </a:rPr>
              <a:t> 5.6 of Rec. ITU-R M.1457-11 (Meeting X)</a:t>
            </a:r>
          </a:p>
          <a:p>
            <a:pPr lvl="1" indent="-457200">
              <a:spcBef>
                <a:spcPts val="800"/>
              </a:spcBef>
              <a:buFontTx/>
              <a:buAutoNum type="arabicParenR"/>
            </a:pPr>
            <a:endParaRPr kumimoji="0" lang="en-US" altLang="ja-JP" sz="1800" b="1" i="1" dirty="0" smtClean="0">
              <a:solidFill>
                <a:schemeClr val="tx1"/>
              </a:solidFill>
              <a:latin typeface="Trebuchet MS" pitchFamily="34" charset="0"/>
              <a:sym typeface="Times" pitchFamily="18" charset="0"/>
            </a:endParaRPr>
          </a:p>
          <a:p>
            <a:pPr lvl="1" indent="-457200">
              <a:spcBef>
                <a:spcPts val="800"/>
              </a:spcBef>
              <a:buFontTx/>
              <a:buAutoNum type="arabicParenR"/>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 </a:t>
            </a:r>
            <a:r>
              <a:rPr kumimoji="0" lang="en-US" altLang="ja-JP" sz="1800" b="1" dirty="0" smtClean="0">
                <a:solidFill>
                  <a:schemeClr val="tx1"/>
                </a:solidFill>
                <a:latin typeface="Trebuchet MS" pitchFamily="34" charset="0"/>
                <a:sym typeface="Times" pitchFamily="18" charset="0"/>
              </a:rPr>
              <a:t>Hajime </a:t>
            </a:r>
            <a:r>
              <a:rPr kumimoji="0" lang="en-US" altLang="ja-JP" sz="1800" b="1" dirty="0" err="1" smtClean="0">
                <a:solidFill>
                  <a:schemeClr val="tx1"/>
                </a:solidFill>
                <a:latin typeface="Trebuchet MS" pitchFamily="34" charset="0"/>
                <a:sym typeface="Times" pitchFamily="18" charset="0"/>
              </a:rPr>
              <a:t>Kanzaki</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 </a:t>
            </a:r>
            <a:r>
              <a:rPr kumimoji="0" lang="en-US" altLang="ja-JP" sz="1800" b="1" dirty="0" err="1" smtClean="0">
                <a:solidFill>
                  <a:schemeClr val="tx1"/>
                </a:solidFill>
                <a:latin typeface="Trebuchet MS" pitchFamily="34" charset="0"/>
                <a:sym typeface="Times" pitchFamily="18" charset="0"/>
              </a:rPr>
              <a:t>Hyungjeong</a:t>
            </a:r>
            <a:r>
              <a:rPr kumimoji="0" lang="en-US" altLang="ja-JP" sz="1800" b="1" dirty="0" smtClean="0">
                <a:solidFill>
                  <a:schemeClr val="tx1"/>
                </a:solidFill>
                <a:latin typeface="Trebuchet MS" pitchFamily="34" charset="0"/>
                <a:sym typeface="Times" pitchFamily="18" charset="0"/>
              </a:rPr>
              <a:t> Kang</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12/0/0</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txBox="1">
            <a:spLocks noChangeArrowheads="1"/>
          </p:cNvSpPr>
          <p:nvPr/>
        </p:nvSpPr>
        <p:spPr bwMode="auto">
          <a:xfrm>
            <a:off x="457200" y="223838"/>
            <a:ext cx="8229600" cy="698500"/>
          </a:xfrm>
          <a:prstGeom prst="rect">
            <a:avLst/>
          </a:prstGeom>
          <a:noFill/>
          <a:ln w="12700">
            <a:noFill/>
            <a:miter lim="800000"/>
            <a:headEnd/>
            <a:tailEnd/>
          </a:ln>
        </p:spPr>
        <p:txBody>
          <a:bodyPr rIns="40639"/>
          <a:lstStyle/>
          <a:p>
            <a:pPr marL="39688" algn="ctr"/>
            <a:r>
              <a:rPr kumimoji="0" lang="en-US" altLang="ja-JP" sz="3200" b="1">
                <a:latin typeface="Trebuchet MS" pitchFamily="34" charset="0"/>
              </a:rPr>
              <a:t>Motion 2</a:t>
            </a:r>
            <a:endParaRPr kumimoji="0" lang="ja-JP" altLang="en-US" sz="3200" b="1" u="sng">
              <a:solidFill>
                <a:schemeClr val="tx1"/>
              </a:solidFill>
              <a:latin typeface="Trebuchet MS" pitchFamily="34" charset="0"/>
              <a:sym typeface="Times" pitchFamily="18" charset="0"/>
            </a:endParaRPr>
          </a:p>
        </p:txBody>
      </p:sp>
      <p:sp>
        <p:nvSpPr>
          <p:cNvPr id="34818" name="Rectangle 2"/>
          <p:cNvSpPr txBox="1">
            <a:spLocks noChangeArrowheads="1"/>
          </p:cNvSpPr>
          <p:nvPr/>
        </p:nvSpPr>
        <p:spPr bwMode="auto">
          <a:xfrm>
            <a:off x="457200" y="914400"/>
            <a:ext cx="8229600" cy="5562600"/>
          </a:xfrm>
          <a:prstGeom prst="rect">
            <a:avLst/>
          </a:prstGeom>
          <a:noFill/>
          <a:ln w="12700">
            <a:noFill/>
            <a:miter lim="800000"/>
            <a:headEnd/>
            <a:tailEnd/>
          </a:ln>
        </p:spPr>
        <p:txBody>
          <a:bodyPr rIns="40639"/>
          <a:lstStyle/>
          <a:p>
            <a:pPr lvl="1" indent="-457200">
              <a:spcBef>
                <a:spcPts val="800"/>
              </a:spcBef>
              <a:buSzPct val="125000"/>
            </a:pPr>
            <a:r>
              <a:rPr kumimoji="0" lang="en-US" altLang="ja-JP"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To approve the following documents</a:t>
            </a:r>
            <a:r>
              <a:rPr kumimoji="0" lang="ja-JP" altLang="en-US" sz="2800" b="1" dirty="0">
                <a:solidFill>
                  <a:schemeClr val="tx1"/>
                </a:solidFill>
                <a:latin typeface="Trebuchet MS" pitchFamily="34" charset="0"/>
                <a:sym typeface="Times" pitchFamily="18" charset="0"/>
              </a:rPr>
              <a:t> </a:t>
            </a:r>
            <a:r>
              <a:rPr kumimoji="0" lang="en-US" altLang="ja-JP" sz="2800" b="1" dirty="0">
                <a:solidFill>
                  <a:schemeClr val="tx1"/>
                </a:solidFill>
                <a:latin typeface="Trebuchet MS" pitchFamily="34" charset="0"/>
                <a:sym typeface="Times" pitchFamily="18" charset="0"/>
              </a:rPr>
              <a:t>and authorize the WG Chair to forward them to its recipients subject to any editorial corrections.</a:t>
            </a:r>
          </a:p>
          <a:p>
            <a:pPr lvl="1" indent="-457200">
              <a:spcBef>
                <a:spcPts val="800"/>
              </a:spcBef>
              <a:buFontTx/>
              <a:buAutoNum type="arabicParenR"/>
            </a:pPr>
            <a:r>
              <a:rPr kumimoji="0" lang="en-US" altLang="ja-JP" sz="1800" b="1" i="1" dirty="0" smtClean="0">
                <a:solidFill>
                  <a:schemeClr val="tx1"/>
                </a:solidFill>
                <a:latin typeface="Trebuchet MS" pitchFamily="34" charset="0"/>
                <a:sym typeface="Times" pitchFamily="18" charset="0"/>
              </a:rPr>
              <a:t>16-12-0488-01-Gdoc </a:t>
            </a:r>
            <a:r>
              <a:rPr kumimoji="0" lang="en-US" altLang="ja-JP" sz="1800" b="1" i="1" dirty="0">
                <a:solidFill>
                  <a:schemeClr val="tx1"/>
                </a:solidFill>
                <a:latin typeface="Trebuchet MS" pitchFamily="34" charset="0"/>
                <a:sym typeface="Times" pitchFamily="18" charset="0"/>
              </a:rPr>
              <a:t>- </a:t>
            </a:r>
            <a:r>
              <a:rPr kumimoji="0" lang="en-US" altLang="ja-JP" sz="1800" b="1" i="1" dirty="0" smtClean="0">
                <a:solidFill>
                  <a:schemeClr val="tx1"/>
                </a:solidFill>
                <a:latin typeface="Trebuchet MS" pitchFamily="34" charset="0"/>
                <a:sym typeface="Times" pitchFamily="18" charset="0"/>
              </a:rPr>
              <a:t>Draft Statement to WATO members regarding Meeting Y+1 Contribution of </a:t>
            </a:r>
            <a:r>
              <a:rPr kumimoji="0" lang="en-US" altLang="ja-JP" sz="1800" b="1" i="1" dirty="0" err="1" smtClean="0">
                <a:solidFill>
                  <a:schemeClr val="tx1"/>
                </a:solidFill>
                <a:latin typeface="Trebuchet MS" pitchFamily="34" charset="0"/>
                <a:sym typeface="Times" pitchFamily="18" charset="0"/>
              </a:rPr>
              <a:t>WirelessMAN</a:t>
            </a:r>
            <a:r>
              <a:rPr kumimoji="0" lang="en-US" altLang="ja-JP" sz="1800" b="1" i="1" dirty="0" smtClean="0">
                <a:solidFill>
                  <a:schemeClr val="tx1"/>
                </a:solidFill>
                <a:latin typeface="Trebuchet MS" pitchFamily="34" charset="0"/>
                <a:sym typeface="Times" pitchFamily="18" charset="0"/>
              </a:rPr>
              <a:t>-Advanced toward Rec. ITU-R M.2012-1</a:t>
            </a:r>
            <a:endParaRPr kumimoji="0" lang="en-US" altLang="ja-JP" sz="1800" b="1" i="1" dirty="0">
              <a:solidFill>
                <a:schemeClr val="tx1"/>
              </a:solidFill>
              <a:latin typeface="Trebuchet MS" pitchFamily="34" charset="0"/>
              <a:sym typeface="Times" pitchFamily="18" charset="0"/>
            </a:endParaRPr>
          </a:p>
          <a:p>
            <a:pPr lvl="1" indent="-457200">
              <a:spcBef>
                <a:spcPts val="800"/>
              </a:spcBef>
            </a:pPr>
            <a:endParaRPr kumimoji="0" lang="en-US" altLang="ja-JP" sz="1600" b="1" i="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Moved: </a:t>
            </a:r>
            <a:r>
              <a:rPr kumimoji="0" lang="en-US" altLang="ja-JP" sz="1800" b="1" dirty="0" smtClean="0">
                <a:solidFill>
                  <a:schemeClr val="tx1"/>
                </a:solidFill>
                <a:latin typeface="Trebuchet MS" pitchFamily="34" charset="0"/>
                <a:sym typeface="Times" pitchFamily="18" charset="0"/>
              </a:rPr>
              <a:t>Hajime </a:t>
            </a:r>
            <a:r>
              <a:rPr kumimoji="0" lang="en-US" altLang="ja-JP" sz="1800" b="1" dirty="0" err="1" smtClean="0">
                <a:solidFill>
                  <a:schemeClr val="tx1"/>
                </a:solidFill>
                <a:latin typeface="Trebuchet MS" pitchFamily="34" charset="0"/>
                <a:sym typeface="Times" pitchFamily="18" charset="0"/>
              </a:rPr>
              <a:t>Kanzaki</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Seconded: </a:t>
            </a:r>
            <a:r>
              <a:rPr kumimoji="0" lang="en-US" altLang="ja-JP" sz="1800" b="1" dirty="0" smtClean="0">
                <a:solidFill>
                  <a:schemeClr val="tx1"/>
                </a:solidFill>
                <a:latin typeface="Trebuchet MS" pitchFamily="34" charset="0"/>
                <a:sym typeface="Times" pitchFamily="18" charset="0"/>
              </a:rPr>
              <a:t>Tim Godfrey</a:t>
            </a:r>
            <a:endParaRPr kumimoji="0" lang="en-US" altLang="ja-JP" sz="1800" b="1" dirty="0">
              <a:solidFill>
                <a:schemeClr val="tx1"/>
              </a:solidFill>
              <a:latin typeface="Trebuchet MS" pitchFamily="34" charset="0"/>
              <a:sym typeface="Times" pitchFamily="18" charset="0"/>
            </a:endParaRPr>
          </a:p>
          <a:p>
            <a:pPr lvl="1" indent="-457200">
              <a:spcBef>
                <a:spcPts val="800"/>
              </a:spcBef>
              <a:buSzPct val="125000"/>
            </a:pPr>
            <a:r>
              <a:rPr kumimoji="0" lang="en-US" altLang="ja-JP" sz="1800" b="1" dirty="0">
                <a:solidFill>
                  <a:schemeClr val="tx1"/>
                </a:solidFill>
                <a:latin typeface="Trebuchet MS" pitchFamily="34" charset="0"/>
                <a:sym typeface="Times" pitchFamily="18" charset="0"/>
              </a:rPr>
              <a:t>Results (For/Against/Abstain):  </a:t>
            </a:r>
            <a:r>
              <a:rPr kumimoji="0" lang="en-US" altLang="ja-JP" sz="1800" b="1" dirty="0" smtClean="0">
                <a:solidFill>
                  <a:schemeClr val="tx1"/>
                </a:solidFill>
                <a:latin typeface="Trebuchet MS" pitchFamily="34" charset="0"/>
                <a:sym typeface="Times" pitchFamily="18" charset="0"/>
              </a:rPr>
              <a:t>12/0/0</a:t>
            </a:r>
            <a:endParaRPr kumimoji="0" lang="en-US" altLang="ja-JP" sz="1800" b="1" dirty="0">
              <a:solidFill>
                <a:schemeClr val="tx1"/>
              </a:solidFill>
              <a:latin typeface="Trebuchet MS" pitchFamily="34" charset="0"/>
              <a:sym typeface="Times"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 No Graphics">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 No Graphics">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 No Graphic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plate">
  <a:themeElements>
    <a:clrScheme name="">
      <a:dk1>
        <a:srgbClr val="000000"/>
      </a:dk1>
      <a:lt1>
        <a:srgbClr val="FFFFFF"/>
      </a:lt1>
      <a:dk2>
        <a:srgbClr val="000000"/>
      </a:dk2>
      <a:lt2>
        <a:srgbClr val="808080"/>
      </a:lt2>
      <a:accent1>
        <a:srgbClr val="00CC99"/>
      </a:accent1>
      <a:accent2>
        <a:srgbClr val="333399"/>
      </a:accent2>
      <a:accent3>
        <a:srgbClr val="FFFFFF"/>
      </a:accent3>
      <a:accent4>
        <a:srgbClr val="000000"/>
      </a:accent4>
      <a:accent5>
        <a:srgbClr val="AAE2CA"/>
      </a:accent5>
      <a:accent6>
        <a:srgbClr val="2D2D8A"/>
      </a:accent6>
      <a:hlink>
        <a:srgbClr val="009999"/>
      </a:hlink>
      <a:folHlink>
        <a:srgbClr val="99CC00"/>
      </a:folHlink>
    </a:clrScheme>
    <a:fontScheme name="Template">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spDef>
    <a:lnDef>
      <a:spPr bwMode="auto">
        <a:xfrm>
          <a:off x="0" y="0"/>
          <a:ext cx="1" cy="1"/>
        </a:xfrm>
        <a:custGeom>
          <a:avLst/>
          <a:gdLst/>
          <a:ahLst/>
          <a:cxnLst/>
          <a:rect l="0" t="0" r="0" b="0"/>
          <a:pathLst/>
        </a:custGeom>
        <a:solidFill>
          <a:srgbClr val="00CC99"/>
        </a:solidFill>
        <a:ln w="127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00"/>
            </a:solidFill>
            <a:effectLst/>
            <a:latin typeface="Times New Roman" pitchFamily="18" charset="0"/>
            <a:sym typeface="Times New Roman" pitchFamily="18" charset="0"/>
          </a:defRPr>
        </a:defPPr>
      </a:lstStyle>
    </a:lnDef>
  </a:objectDefaults>
  <a:extraClrSchemeLst>
    <a:extraClrScheme>
      <a:clrScheme name="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30931</TotalTime>
  <Pages>0</Pages>
  <Words>418</Words>
  <Characters>0</Characters>
  <Application>Microsoft Office PowerPoint</Application>
  <PresentationFormat>画面に合わせる (4:3)</PresentationFormat>
  <Lines>0</Lines>
  <Paragraphs>111</Paragraphs>
  <Slides>9</Slides>
  <Notes>1</Notes>
  <HiddenSlides>0</HiddenSlides>
  <MMClips>0</MMClips>
  <ScaleCrop>false</ScaleCrop>
  <HeadingPairs>
    <vt:vector size="4" baseType="variant">
      <vt:variant>
        <vt:lpstr>テーマ</vt:lpstr>
      </vt:variant>
      <vt:variant>
        <vt:i4>2</vt:i4>
      </vt:variant>
      <vt:variant>
        <vt:lpstr>スライド タイトル</vt:lpstr>
      </vt:variant>
      <vt:variant>
        <vt:i4>9</vt:i4>
      </vt:variant>
    </vt:vector>
  </HeadingPairs>
  <TitlesOfParts>
    <vt:vector size="11" baseType="lpstr">
      <vt:lpstr>Template - No Graphics</vt:lpstr>
      <vt:lpstr>Template</vt:lpstr>
      <vt:lpstr>スライド 1</vt:lpstr>
      <vt:lpstr>ITU-R Liaison Group Report -  Session #80 Closing Plenary</vt:lpstr>
      <vt:lpstr>スライド 3</vt:lpstr>
      <vt:lpstr>Outcomes of Session #80</vt:lpstr>
      <vt:lpstr>Review Results (1/3)</vt:lpstr>
      <vt:lpstr>Review Results (2/3)</vt:lpstr>
      <vt:lpstr>Review Results (3/3)</vt:lpstr>
      <vt:lpstr>スライド 8</vt:lpstr>
      <vt:lpstr>スライド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user</cp:lastModifiedBy>
  <cp:revision>622</cp:revision>
  <dcterms:modified xsi:type="dcterms:W3CDTF">2012-07-20T04:10:09Z</dcterms:modified>
</cp:coreProperties>
</file>