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65" r:id="rId4"/>
    <p:sldId id="268" r:id="rId5"/>
    <p:sldId id="271" r:id="rId6"/>
    <p:sldId id="272" r:id="rId7"/>
    <p:sldId id="273" r:id="rId8"/>
    <p:sldId id="277" r:id="rId9"/>
    <p:sldId id="276" r:id="rId10"/>
    <p:sldId id="274" r:id="rId11"/>
    <p:sldId id="27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6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7/19/2012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</a:t>
            </a:r>
            <a:r>
              <a:rPr lang="en-US" sz="1800" dirty="0" smtClean="0">
                <a:ea typeface="ＭＳ Ｐゴシック" pitchFamily="34" charset="-128"/>
              </a:rPr>
              <a:t>802.16-12-0469-01-Gdoc</a:t>
            </a:r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444-01-Gdoc-working-group-letter-ballot-recirc-37b-comments.cmt" TargetMode="External"/><Relationship Id="rId2" Type="http://schemas.openxmlformats.org/officeDocument/2006/relationships/hyperlink" Target="https://mentor.ieee.org/802.16/dcn/12/16-12-0340-02-Gdoc-working-group-letter-ballot-recirc-37a-comments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445-02-Gdoc-working-group-letter-ballot-recirc-38b-comments.cm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0-02-Gdoc-working-group-letter-ballot-recirc-37a-comments.cmt" TargetMode="External"/><Relationship Id="rId2" Type="http://schemas.openxmlformats.org/officeDocument/2006/relationships/hyperlink" Target="https://mentor.ieee.org/802.16/dcn/12/16-12-0469-01-Gdoc-gridman-closing-report-s79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503-00-Gdoc-minutes-of-the-gridman-task-group-for-session-80.doc" TargetMode="External"/><Relationship Id="rId5" Type="http://schemas.openxmlformats.org/officeDocument/2006/relationships/hyperlink" Target="https://mentor.ieee.org/802.16/dcn/12/16-12-0445-02-Gdoc-working-group-letter-ballot-recirc-38b-comments.cmt" TargetMode="External"/><Relationship Id="rId4" Type="http://schemas.openxmlformats.org/officeDocument/2006/relationships/hyperlink" Target="https://mentor.ieee.org/802.16/dcn/12/16-12-0444-01-Gdoc-working-group-letter-ballot-recirc-37b-comments.cm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#80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802.16-12-01-0469-00-Gdoc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2012-07-19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#80 (San Diego) 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before Session #81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19:  802.16 WG approves conditional approval process for Sponsor Ballot</a:t>
            </a:r>
          </a:p>
          <a:p>
            <a:r>
              <a:rPr lang="en-US" dirty="0" smtClean="0"/>
              <a:t>July 20: </a:t>
            </a:r>
            <a:r>
              <a:rPr lang="en-US" dirty="0" err="1" smtClean="0"/>
              <a:t>ExCom</a:t>
            </a:r>
            <a:r>
              <a:rPr lang="en-US" dirty="0" smtClean="0"/>
              <a:t> Grants Conditional Approval for Sponsor Ballot</a:t>
            </a:r>
          </a:p>
          <a:p>
            <a:r>
              <a:rPr lang="en-US" dirty="0" smtClean="0"/>
              <a:t>July 27 – Aug 11: Confirmation Recirculation</a:t>
            </a:r>
          </a:p>
          <a:p>
            <a:r>
              <a:rPr lang="en-US" dirty="0" smtClean="0"/>
              <a:t>Aug 13 – Sept 10:  Sponsor Ballot</a:t>
            </a:r>
          </a:p>
          <a:p>
            <a:r>
              <a:rPr lang="en-US" dirty="0" smtClean="0"/>
              <a:t>Sept 10 – Sept 17: Reply Comments</a:t>
            </a:r>
          </a:p>
          <a:p>
            <a:r>
              <a:rPr lang="en-US" dirty="0" smtClean="0"/>
              <a:t>Sept 17		: Start of Session #81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Recirculation Ballots		September 2012 – Jan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Nescom</a:t>
            </a:r>
            <a:r>
              <a:rPr lang="en-US" sz="2000" dirty="0" smtClean="0">
                <a:ea typeface="ＭＳ Ｐゴシック"/>
                <a:cs typeface="ＭＳ Ｐゴシック"/>
              </a:rPr>
              <a:t>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4572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#80, San Diego, CA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19 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21 comments on 802.16n/D3. Resolutions are  in commentary database </a:t>
            </a:r>
            <a:r>
              <a:rPr lang="en-US" b="1" dirty="0" smtClean="0">
                <a:hlinkClick r:id="rId2"/>
              </a:rPr>
              <a:t>IEEE </a:t>
            </a:r>
            <a:r>
              <a:rPr lang="en-US" b="1" dirty="0" smtClean="0">
                <a:hlinkClick r:id="rId3"/>
              </a:rPr>
              <a:t>802.16-12-0444-02-Gdoc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21 accepted/accept modified, 0 rejected, 0 superseded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Including 3 late comments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48 comments on 802.16.1a/D3. Resolutions are in commentary database: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16-12-0445-02-Gdoc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43 accepted / accept modified, 1 rejected, 4 superseded,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Including 12 late comments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#80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</a:t>
            </a:r>
            <a:r>
              <a:rPr lang="en-US" b="1" dirty="0" smtClean="0">
                <a:hlinkClick r:id="rId2"/>
              </a:rPr>
              <a:t>802.16-12-0469-01-Gdoc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802.16n/D3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</a:t>
            </a:r>
            <a:r>
              <a:rPr lang="en-US" b="1" dirty="0" smtClean="0">
                <a:hlinkClick r:id="rId4"/>
              </a:rPr>
              <a:t>802.16-12-0444-02-Gdoc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802.16.1a/D3: </a:t>
            </a:r>
            <a:r>
              <a:rPr lang="en-US" b="1" dirty="0" smtClean="0">
                <a:ea typeface="ＭＳ Ｐゴシック" pitchFamily="34" charset="-128"/>
                <a:hlinkClick r:id="rId5"/>
              </a:rPr>
              <a:t>IEEE 802.</a:t>
            </a:r>
            <a:r>
              <a:rPr lang="en-US" b="1" dirty="0" smtClean="0">
                <a:hlinkClick r:id="rId5"/>
              </a:rPr>
              <a:t>16-12-0445-02-Gdoc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#80 – </a:t>
            </a:r>
            <a:r>
              <a:rPr lang="en-US" b="1" dirty="0" smtClean="0">
                <a:hlinkClick r:id="rId6"/>
              </a:rPr>
              <a:t>IEEE 802.16-12-0503-00-Gdoc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Recirculation Letter Ballot drafts (Available July 27)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P802.16n/D4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P802.16.1a/D4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"To authorize the editor to generate Draft P802.16n/D4 based on Draft P802.16n/D3 and the comment resolutions in “IEEE 802.16-12-0444-02-Gdoc" and to request the WG to conduct a Confirmation Recirculation Ballot on Draft P802.16n/D4”</a:t>
            </a:r>
          </a:p>
          <a:p>
            <a:pPr lvl="1"/>
            <a:r>
              <a:rPr lang="en-US" dirty="0" smtClean="0"/>
              <a:t>Moved</a:t>
            </a:r>
            <a:r>
              <a:rPr lang="en-US" dirty="0" smtClean="0"/>
              <a:t>:   	Tim Godfrey</a:t>
            </a:r>
            <a:r>
              <a:rPr lang="en-US" dirty="0" smtClean="0"/>
              <a:t>		</a:t>
            </a:r>
          </a:p>
          <a:p>
            <a:pPr lvl="1"/>
            <a:r>
              <a:rPr lang="en-US" dirty="0" smtClean="0"/>
              <a:t>Second:	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  <a:endParaRPr lang="en-US" dirty="0" smtClean="0"/>
          </a:p>
          <a:p>
            <a:pPr lvl="1"/>
            <a:r>
              <a:rPr lang="en-US" dirty="0" smtClean="0"/>
              <a:t>Vote: 		</a:t>
            </a:r>
            <a:r>
              <a:rPr lang="en-US" dirty="0" smtClean="0"/>
              <a:t>14 : 0 :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"To authorize the editor to generate Draft P802.16.1a/D4 based on Draft P802.16.1a/D3 and the comment resolutions in "IEEE 802.16-12-0445-02-Gdoc " and to request the WG to conduct a Confirmation Recirculation Ballot on Draft P802.16.1a/D4.”</a:t>
            </a:r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Vote: 		14 : 0 :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“To request EC Conditional approval to forward Draft </a:t>
            </a:r>
            <a:r>
              <a:rPr lang="en-US" dirty="0" smtClean="0"/>
              <a:t>P802.16n/D4 </a:t>
            </a:r>
            <a:r>
              <a:rPr lang="en-US" dirty="0" smtClean="0"/>
              <a:t>to Sponsor Ballot”</a:t>
            </a:r>
            <a:endParaRPr lang="en-US" dirty="0" smtClean="0"/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Vote: 		14 : 0 : 0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“To request EC Conditional approval to forward Draft </a:t>
            </a:r>
            <a:r>
              <a:rPr lang="en-US" dirty="0" smtClean="0"/>
              <a:t>P802.16.1a/D4 to Sponsor Ballot”</a:t>
            </a:r>
            <a:endParaRPr lang="en-US" dirty="0" smtClean="0"/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Vote: 		14 : 0 : 0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authorize the </a:t>
            </a:r>
            <a:r>
              <a:rPr lang="en-US" dirty="0" smtClean="0"/>
              <a:t>WG chair and GRIDMAN </a:t>
            </a:r>
            <a:r>
              <a:rPr lang="en-US" dirty="0" smtClean="0"/>
              <a:t>chair to process comments arising from the Confirmation Recirculation Ballots on Draft P802.16n/D4 and Draft P802.16.1a/D4, and take necessary actions to continue the process of Sponsor Ballot on these drafts”</a:t>
            </a:r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  <a:r>
              <a:rPr lang="en-US" dirty="0" smtClean="0"/>
              <a:t>	</a:t>
            </a:r>
            <a:r>
              <a:rPr lang="en-US" dirty="0" err="1" smtClean="0"/>
              <a:t>Eunkyung</a:t>
            </a:r>
            <a:r>
              <a:rPr lang="en-US" dirty="0" smtClean="0"/>
              <a:t> </a:t>
            </a:r>
            <a:r>
              <a:rPr lang="en-US" dirty="0" smtClean="0"/>
              <a:t>Kim</a:t>
            </a:r>
          </a:p>
          <a:p>
            <a:pPr lvl="1"/>
            <a:r>
              <a:rPr lang="en-US" dirty="0" smtClean="0"/>
              <a:t>Vote: 		14 : 0 : 0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1703</TotalTime>
  <Words>392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GRIDMAN Closing Report  Session #80, San Diego, CA</vt:lpstr>
      <vt:lpstr>Accomplishments this week</vt:lpstr>
      <vt:lpstr>Session #80 Output Documents</vt:lpstr>
      <vt:lpstr>WG Motion 1</vt:lpstr>
      <vt:lpstr>WG Motion 2</vt:lpstr>
      <vt:lpstr>WG Motion 3</vt:lpstr>
      <vt:lpstr>WG Motion 4</vt:lpstr>
      <vt:lpstr>WG Motion 5</vt:lpstr>
      <vt:lpstr>Schedule before Session #81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Admin</cp:lastModifiedBy>
  <cp:revision>190</cp:revision>
  <cp:lastPrinted>1998-02-10T13:28:06Z</cp:lastPrinted>
  <dcterms:created xsi:type="dcterms:W3CDTF">2011-12-30T17:06:23Z</dcterms:created>
  <dcterms:modified xsi:type="dcterms:W3CDTF">2012-07-20T03:16:32Z</dcterms:modified>
</cp:coreProperties>
</file>