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3"/>
  </p:notesMasterIdLst>
  <p:handoutMasterIdLst>
    <p:handoutMasterId r:id="rId14"/>
  </p:handoutMasterIdLst>
  <p:sldIdLst>
    <p:sldId id="259" r:id="rId2"/>
    <p:sldId id="258" r:id="rId3"/>
    <p:sldId id="288" r:id="rId4"/>
    <p:sldId id="289" r:id="rId5"/>
    <p:sldId id="290" r:id="rId6"/>
    <p:sldId id="291" r:id="rId7"/>
    <p:sldId id="292" r:id="rId8"/>
    <p:sldId id="293" r:id="rId9"/>
    <p:sldId id="294" r:id="rId10"/>
    <p:sldId id="295" r:id="rId11"/>
    <p:sldId id="298" r:id="rId12"/>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Times New Roman" panose="02020603050405020304" pitchFamily="18" charset="0"/>
        <a:ea typeface="+mn-ea"/>
        <a:cs typeface="+mn-cs"/>
      </a:defRPr>
    </a:lvl6pPr>
    <a:lvl7pPr marL="2743200" algn="l" defTabSz="914400" rtl="0" eaLnBrk="1" latinLnBrk="0" hangingPunct="1">
      <a:defRPr sz="1200" kern="1200">
        <a:solidFill>
          <a:schemeClr val="tx1"/>
        </a:solidFill>
        <a:latin typeface="Times New Roman" panose="02020603050405020304" pitchFamily="18" charset="0"/>
        <a:ea typeface="+mn-ea"/>
        <a:cs typeface="+mn-cs"/>
      </a:defRPr>
    </a:lvl7pPr>
    <a:lvl8pPr marL="3200400" algn="l" defTabSz="914400" rtl="0" eaLnBrk="1" latinLnBrk="0" hangingPunct="1">
      <a:defRPr sz="1200" kern="1200">
        <a:solidFill>
          <a:schemeClr val="tx1"/>
        </a:solidFill>
        <a:latin typeface="Times New Roman" panose="02020603050405020304" pitchFamily="18" charset="0"/>
        <a:ea typeface="+mn-ea"/>
        <a:cs typeface="+mn-cs"/>
      </a:defRPr>
    </a:lvl8pPr>
    <a:lvl9pPr marL="3657600" algn="l" defTabSz="914400" rtl="0" eaLnBrk="1" latinLnBrk="0" hangingPunct="1">
      <a:defRPr sz="12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4" autoAdjust="0"/>
    <p:restoredTop sz="94662" autoAdjust="0"/>
  </p:normalViewPr>
  <p:slideViewPr>
    <p:cSldViewPr>
      <p:cViewPr varScale="1">
        <p:scale>
          <a:sx n="118" d="100"/>
          <a:sy n="118" d="100"/>
        </p:scale>
        <p:origin x="1320" y="114"/>
      </p:cViewPr>
      <p:guideLst>
        <p:guide orient="horz" pos="2160"/>
        <p:guide pos="2880"/>
      </p:guideLst>
    </p:cSldViewPr>
  </p:slideViewPr>
  <p:outlineViewPr>
    <p:cViewPr>
      <p:scale>
        <a:sx n="33" d="100"/>
        <a:sy n="33" d="100"/>
      </p:scale>
      <p:origin x="0" y="-273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04D61D05-4E7A-42CC-A7D1-9D4970C2F4CF}"/>
              </a:ext>
            </a:extLst>
          </p:cNvPr>
          <p:cNvSpPr>
            <a:spLocks noGrp="1" noChangeArrowheads="1"/>
          </p:cNvSpPr>
          <p:nvPr>
            <p:ph type="hdr" sz="quarter"/>
          </p:nvPr>
        </p:nvSpPr>
        <p:spPr bwMode="auto">
          <a:xfrm>
            <a:off x="3544888" y="177800"/>
            <a:ext cx="26939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r" defTabSz="933450">
              <a:defRPr sz="1400" b="1"/>
            </a:lvl1pPr>
          </a:lstStyle>
          <a:p>
            <a:r>
              <a:rPr lang="en-US" altLang="de-DE"/>
              <a:t>doc.: IEEE 802.15-&lt;doc#&gt;</a:t>
            </a:r>
          </a:p>
        </p:txBody>
      </p:sp>
      <p:sp>
        <p:nvSpPr>
          <p:cNvPr id="3075" name="Rectangle 3">
            <a:extLst>
              <a:ext uri="{FF2B5EF4-FFF2-40B4-BE49-F238E27FC236}">
                <a16:creationId xmlns:a16="http://schemas.microsoft.com/office/drawing/2014/main" id="{83657DA0-072C-4296-B629-B3B9643F6EBF}"/>
              </a:ext>
            </a:extLst>
          </p:cNvPr>
          <p:cNvSpPr>
            <a:spLocks noGrp="1" noChangeArrowheads="1"/>
          </p:cNvSpPr>
          <p:nvPr>
            <p:ph type="dt" sz="quarter" idx="1"/>
          </p:nvPr>
        </p:nvSpPr>
        <p:spPr bwMode="auto">
          <a:xfrm>
            <a:off x="695325" y="177800"/>
            <a:ext cx="230981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defTabSz="933450">
              <a:defRPr sz="1400" b="1"/>
            </a:lvl1pPr>
          </a:lstStyle>
          <a:p>
            <a:r>
              <a:rPr lang="en-US" altLang="de-DE"/>
              <a:t>&lt;month year&gt;</a:t>
            </a:r>
          </a:p>
        </p:txBody>
      </p:sp>
      <p:sp>
        <p:nvSpPr>
          <p:cNvPr id="3076" name="Rectangle 4">
            <a:extLst>
              <a:ext uri="{FF2B5EF4-FFF2-40B4-BE49-F238E27FC236}">
                <a16:creationId xmlns:a16="http://schemas.microsoft.com/office/drawing/2014/main" id="{E72D5E50-5404-4673-AFEC-44385A49756D}"/>
              </a:ext>
            </a:extLst>
          </p:cNvPr>
          <p:cNvSpPr>
            <a:spLocks noGrp="1" noChangeArrowheads="1"/>
          </p:cNvSpPr>
          <p:nvPr>
            <p:ph type="ftr" sz="quarter" idx="2"/>
          </p:nvPr>
        </p:nvSpPr>
        <p:spPr bwMode="auto">
          <a:xfrm>
            <a:off x="4160838" y="8982075"/>
            <a:ext cx="2157412"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r" defTabSz="933450">
              <a:defRPr sz="1000"/>
            </a:lvl1pPr>
          </a:lstStyle>
          <a:p>
            <a:r>
              <a:rPr lang="en-US" altLang="de-DE"/>
              <a:t>&lt;author&gt;, &lt;company&gt;</a:t>
            </a:r>
          </a:p>
        </p:txBody>
      </p:sp>
      <p:sp>
        <p:nvSpPr>
          <p:cNvPr id="3077" name="Rectangle 5">
            <a:extLst>
              <a:ext uri="{FF2B5EF4-FFF2-40B4-BE49-F238E27FC236}">
                <a16:creationId xmlns:a16="http://schemas.microsoft.com/office/drawing/2014/main" id="{08F7C92F-A0E8-46AE-A076-3181934C8084}"/>
              </a:ext>
            </a:extLst>
          </p:cNvPr>
          <p:cNvSpPr>
            <a:spLocks noGrp="1" noChangeArrowheads="1"/>
          </p:cNvSpPr>
          <p:nvPr>
            <p:ph type="sldNum" sz="quarter" idx="3"/>
          </p:nvPr>
        </p:nvSpPr>
        <p:spPr bwMode="auto">
          <a:xfrm>
            <a:off x="2697163" y="8982075"/>
            <a:ext cx="1385887"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ctr" defTabSz="933450">
              <a:defRPr sz="1000"/>
            </a:lvl1pPr>
          </a:lstStyle>
          <a:p>
            <a:r>
              <a:rPr lang="en-US" altLang="de-DE"/>
              <a:t>Page </a:t>
            </a:r>
            <a:fld id="{3164EA27-FEF6-4640-8C0D-879B06BB6087}" type="slidenum">
              <a:rPr lang="en-US" altLang="de-DE"/>
              <a:pPr/>
              <a:t>‹#›</a:t>
            </a:fld>
            <a:endParaRPr lang="en-US" altLang="de-DE"/>
          </a:p>
        </p:txBody>
      </p:sp>
      <p:sp>
        <p:nvSpPr>
          <p:cNvPr id="3078" name="Line 6">
            <a:extLst>
              <a:ext uri="{FF2B5EF4-FFF2-40B4-BE49-F238E27FC236}">
                <a16:creationId xmlns:a16="http://schemas.microsoft.com/office/drawing/2014/main" id="{2FE5E839-8B41-420E-812C-C94A9DBB0BDB}"/>
              </a:ext>
            </a:extLst>
          </p:cNvPr>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 name="Rectangle 7">
            <a:extLst>
              <a:ext uri="{FF2B5EF4-FFF2-40B4-BE49-F238E27FC236}">
                <a16:creationId xmlns:a16="http://schemas.microsoft.com/office/drawing/2014/main" id="{D739860D-F818-4AD0-AB6C-402494C18AF9}"/>
              </a:ext>
            </a:extLst>
          </p:cNvPr>
          <p:cNvSpPr>
            <a:spLocks noChangeArrowheads="1"/>
          </p:cNvSpPr>
          <p:nvPr/>
        </p:nvSpPr>
        <p:spPr bwMode="auto">
          <a:xfrm>
            <a:off x="693738" y="8982075"/>
            <a:ext cx="7112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933450">
              <a:defRPr sz="2400">
                <a:solidFill>
                  <a:schemeClr val="tx1"/>
                </a:solidFill>
                <a:latin typeface="Times New Roman" panose="02020603050405020304" pitchFamily="18" charset="0"/>
              </a:defRPr>
            </a:lvl1pPr>
            <a:lvl2pPr marL="461963" defTabSz="933450">
              <a:defRPr sz="2400">
                <a:solidFill>
                  <a:schemeClr val="tx1"/>
                </a:solidFill>
                <a:latin typeface="Times New Roman" panose="02020603050405020304" pitchFamily="18" charset="0"/>
              </a:defRPr>
            </a:lvl2pPr>
            <a:lvl3pPr marL="923925" defTabSz="933450">
              <a:defRPr sz="2400">
                <a:solidFill>
                  <a:schemeClr val="tx1"/>
                </a:solidFill>
                <a:latin typeface="Times New Roman" panose="02020603050405020304" pitchFamily="18" charset="0"/>
              </a:defRPr>
            </a:lvl3pPr>
            <a:lvl4pPr marL="1387475" defTabSz="933450">
              <a:defRPr sz="2400">
                <a:solidFill>
                  <a:schemeClr val="tx1"/>
                </a:solidFill>
                <a:latin typeface="Times New Roman" panose="02020603050405020304" pitchFamily="18" charset="0"/>
              </a:defRPr>
            </a:lvl4pPr>
            <a:lvl5pPr marL="1849438" defTabSz="933450">
              <a:defRPr sz="2400">
                <a:solidFill>
                  <a:schemeClr val="tx1"/>
                </a:solidFill>
                <a:latin typeface="Times New Roman" panose="02020603050405020304" pitchFamily="18" charset="0"/>
              </a:defRPr>
            </a:lvl5pPr>
            <a:lvl6pPr marL="2306638" defTabSz="933450" eaLnBrk="0" fontAlgn="base" hangingPunct="0">
              <a:spcBef>
                <a:spcPct val="0"/>
              </a:spcBef>
              <a:spcAft>
                <a:spcPct val="0"/>
              </a:spcAft>
              <a:defRPr sz="2400">
                <a:solidFill>
                  <a:schemeClr val="tx1"/>
                </a:solidFill>
                <a:latin typeface="Times New Roman" panose="02020603050405020304" pitchFamily="18" charset="0"/>
              </a:defRPr>
            </a:lvl6pPr>
            <a:lvl7pPr marL="2763838" defTabSz="933450" eaLnBrk="0" fontAlgn="base" hangingPunct="0">
              <a:spcBef>
                <a:spcPct val="0"/>
              </a:spcBef>
              <a:spcAft>
                <a:spcPct val="0"/>
              </a:spcAft>
              <a:defRPr sz="2400">
                <a:solidFill>
                  <a:schemeClr val="tx1"/>
                </a:solidFill>
                <a:latin typeface="Times New Roman" panose="02020603050405020304" pitchFamily="18" charset="0"/>
              </a:defRPr>
            </a:lvl7pPr>
            <a:lvl8pPr marL="3221038" defTabSz="933450" eaLnBrk="0" fontAlgn="base" hangingPunct="0">
              <a:spcBef>
                <a:spcPct val="0"/>
              </a:spcBef>
              <a:spcAft>
                <a:spcPct val="0"/>
              </a:spcAft>
              <a:defRPr sz="2400">
                <a:solidFill>
                  <a:schemeClr val="tx1"/>
                </a:solidFill>
                <a:latin typeface="Times New Roman" panose="02020603050405020304" pitchFamily="18" charset="0"/>
              </a:defRPr>
            </a:lvl8pPr>
            <a:lvl9pPr marL="3678238" defTabSz="93345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de-DE" sz="1200"/>
              <a:t>Submission</a:t>
            </a:r>
          </a:p>
        </p:txBody>
      </p:sp>
      <p:sp>
        <p:nvSpPr>
          <p:cNvPr id="3080" name="Line 8">
            <a:extLst>
              <a:ext uri="{FF2B5EF4-FFF2-40B4-BE49-F238E27FC236}">
                <a16:creationId xmlns:a16="http://schemas.microsoft.com/office/drawing/2014/main" id="{C6AF2820-8255-4A73-A647-18A827F20A86}"/>
              </a:ext>
            </a:extLst>
          </p:cNvPr>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99A110E8-A58F-47DF-82D8-72128799AA49}"/>
              </a:ext>
            </a:extLst>
          </p:cNvPr>
          <p:cNvSpPr>
            <a:spLocks noGrp="1" noChangeArrowheads="1"/>
          </p:cNvSpPr>
          <p:nvPr>
            <p:ph type="hdr" sz="quarter"/>
          </p:nvPr>
        </p:nvSpPr>
        <p:spPr bwMode="auto">
          <a:xfrm>
            <a:off x="3467100" y="98425"/>
            <a:ext cx="281463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r" defTabSz="933450">
              <a:defRPr sz="1400" b="1"/>
            </a:lvl1pPr>
          </a:lstStyle>
          <a:p>
            <a:r>
              <a:rPr lang="en-US" altLang="de-DE"/>
              <a:t>doc.: IEEE 802.15-&lt;doc#&gt;</a:t>
            </a:r>
          </a:p>
        </p:txBody>
      </p:sp>
      <p:sp>
        <p:nvSpPr>
          <p:cNvPr id="2051" name="Rectangle 3">
            <a:extLst>
              <a:ext uri="{FF2B5EF4-FFF2-40B4-BE49-F238E27FC236}">
                <a16:creationId xmlns:a16="http://schemas.microsoft.com/office/drawing/2014/main" id="{B91AB7FC-5CF0-440E-85C8-AD80F6BAE45A}"/>
              </a:ext>
            </a:extLst>
          </p:cNvPr>
          <p:cNvSpPr>
            <a:spLocks noGrp="1" noChangeArrowheads="1"/>
          </p:cNvSpPr>
          <p:nvPr>
            <p:ph type="dt" idx="1"/>
          </p:nvPr>
        </p:nvSpPr>
        <p:spPr bwMode="auto">
          <a:xfrm>
            <a:off x="654050" y="98425"/>
            <a:ext cx="27368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defTabSz="933450">
              <a:defRPr sz="1400" b="1"/>
            </a:lvl1pPr>
          </a:lstStyle>
          <a:p>
            <a:r>
              <a:rPr lang="en-US" altLang="de-DE"/>
              <a:t>&lt;month year&gt;</a:t>
            </a:r>
          </a:p>
        </p:txBody>
      </p:sp>
      <p:sp>
        <p:nvSpPr>
          <p:cNvPr id="2052" name="Rectangle 4">
            <a:extLst>
              <a:ext uri="{FF2B5EF4-FFF2-40B4-BE49-F238E27FC236}">
                <a16:creationId xmlns:a16="http://schemas.microsoft.com/office/drawing/2014/main" id="{96302B76-6F59-4A3F-B23C-3B8071A8C675}"/>
              </a:ext>
            </a:extLst>
          </p:cNvPr>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3" name="Rectangle 5">
            <a:extLst>
              <a:ext uri="{FF2B5EF4-FFF2-40B4-BE49-F238E27FC236}">
                <a16:creationId xmlns:a16="http://schemas.microsoft.com/office/drawing/2014/main" id="{E0D59036-F4F7-4B4B-8FEF-F7D5B32AD7C1}"/>
              </a:ext>
            </a:extLst>
          </p:cNvPr>
          <p:cNvSpPr>
            <a:spLocks noGrp="1" noChangeArrowheads="1"/>
          </p:cNvSpPr>
          <p:nvPr>
            <p:ph type="body" sz="quarter" idx="3"/>
          </p:nvPr>
        </p:nvSpPr>
        <p:spPr bwMode="auto">
          <a:xfrm>
            <a:off x="923925" y="4408488"/>
            <a:ext cx="5086350" cy="417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2" tIns="46038" rIns="93662" bIns="46038" numCol="1" anchor="t" anchorCtr="0" compatLnSpc="1">
            <a:prstTxWarp prst="textNoShape">
              <a:avLst/>
            </a:prstTxWarp>
          </a:bodyPr>
          <a:lstStyle/>
          <a:p>
            <a:pPr lvl="0"/>
            <a:r>
              <a:rPr lang="en-US" altLang="de-DE"/>
              <a:t>Click to edit Master text styles</a:t>
            </a:r>
          </a:p>
          <a:p>
            <a:pPr lvl="1"/>
            <a:r>
              <a:rPr lang="en-US" altLang="de-DE"/>
              <a:t>Second level</a:t>
            </a:r>
          </a:p>
          <a:p>
            <a:pPr lvl="2"/>
            <a:r>
              <a:rPr lang="en-US" altLang="de-DE"/>
              <a:t>Third level</a:t>
            </a:r>
          </a:p>
          <a:p>
            <a:pPr lvl="3"/>
            <a:r>
              <a:rPr lang="en-US" altLang="de-DE"/>
              <a:t>Fourth level</a:t>
            </a:r>
          </a:p>
          <a:p>
            <a:pPr lvl="4"/>
            <a:r>
              <a:rPr lang="en-US" altLang="de-DE"/>
              <a:t>Fifth level</a:t>
            </a:r>
          </a:p>
        </p:txBody>
      </p:sp>
      <p:sp>
        <p:nvSpPr>
          <p:cNvPr id="2054" name="Rectangle 6">
            <a:extLst>
              <a:ext uri="{FF2B5EF4-FFF2-40B4-BE49-F238E27FC236}">
                <a16:creationId xmlns:a16="http://schemas.microsoft.com/office/drawing/2014/main" id="{ABA85D3C-0680-4517-BF51-6CAA49283DCA}"/>
              </a:ext>
            </a:extLst>
          </p:cNvPr>
          <p:cNvSpPr>
            <a:spLocks noGrp="1" noChangeArrowheads="1"/>
          </p:cNvSpPr>
          <p:nvPr>
            <p:ph type="ftr" sz="quarter" idx="4"/>
          </p:nvPr>
        </p:nvSpPr>
        <p:spPr bwMode="auto">
          <a:xfrm>
            <a:off x="3771900" y="8985250"/>
            <a:ext cx="250983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5pPr marL="457200" lvl="4" algn="r" defTabSz="933450">
              <a:defRPr/>
            </a:lvl5pPr>
          </a:lstStyle>
          <a:p>
            <a:pPr lvl="4"/>
            <a:r>
              <a:rPr lang="en-US" altLang="de-DE"/>
              <a:t>&lt;author&gt;, &lt;company&gt;</a:t>
            </a:r>
          </a:p>
        </p:txBody>
      </p:sp>
      <p:sp>
        <p:nvSpPr>
          <p:cNvPr id="2055" name="Rectangle 7">
            <a:extLst>
              <a:ext uri="{FF2B5EF4-FFF2-40B4-BE49-F238E27FC236}">
                <a16:creationId xmlns:a16="http://schemas.microsoft.com/office/drawing/2014/main" id="{3C4026CA-6801-4398-9144-CFB4D6039B1C}"/>
              </a:ext>
            </a:extLst>
          </p:cNvPr>
          <p:cNvSpPr>
            <a:spLocks noGrp="1" noChangeArrowheads="1"/>
          </p:cNvSpPr>
          <p:nvPr>
            <p:ph type="sldNum" sz="quarter" idx="5"/>
          </p:nvPr>
        </p:nvSpPr>
        <p:spPr bwMode="auto">
          <a:xfrm>
            <a:off x="2933700" y="8985250"/>
            <a:ext cx="80168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r" defTabSz="933450">
              <a:defRPr/>
            </a:lvl1pPr>
          </a:lstStyle>
          <a:p>
            <a:r>
              <a:rPr lang="en-US" altLang="de-DE"/>
              <a:t>Page </a:t>
            </a:r>
            <a:fld id="{EFAC1439-5F0A-40FA-92AD-90905B2E6BFF}" type="slidenum">
              <a:rPr lang="en-US" altLang="de-DE"/>
              <a:pPr/>
              <a:t>‹#›</a:t>
            </a:fld>
            <a:endParaRPr lang="en-US" altLang="de-DE"/>
          </a:p>
        </p:txBody>
      </p:sp>
      <p:sp>
        <p:nvSpPr>
          <p:cNvPr id="2056" name="Rectangle 8">
            <a:extLst>
              <a:ext uri="{FF2B5EF4-FFF2-40B4-BE49-F238E27FC236}">
                <a16:creationId xmlns:a16="http://schemas.microsoft.com/office/drawing/2014/main" id="{73AE787B-5716-4FC8-B617-0188CF4201AB}"/>
              </a:ext>
            </a:extLst>
          </p:cNvPr>
          <p:cNvSpPr>
            <a:spLocks noChangeArrowheads="1"/>
          </p:cNvSpPr>
          <p:nvPr/>
        </p:nvSpPr>
        <p:spPr bwMode="auto">
          <a:xfrm>
            <a:off x="723900" y="8985250"/>
            <a:ext cx="7112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en-US" altLang="de-DE"/>
              <a:t>Submission</a:t>
            </a:r>
          </a:p>
        </p:txBody>
      </p:sp>
      <p:sp>
        <p:nvSpPr>
          <p:cNvPr id="2057" name="Line 9">
            <a:extLst>
              <a:ext uri="{FF2B5EF4-FFF2-40B4-BE49-F238E27FC236}">
                <a16:creationId xmlns:a16="http://schemas.microsoft.com/office/drawing/2014/main" id="{191E9835-244A-4944-ACBC-BEEC2AE751D3}"/>
              </a:ext>
            </a:extLst>
          </p:cNvPr>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8" name="Line 10">
            <a:extLst>
              <a:ext uri="{FF2B5EF4-FFF2-40B4-BE49-F238E27FC236}">
                <a16:creationId xmlns:a16="http://schemas.microsoft.com/office/drawing/2014/main" id="{4B324725-2D11-4B74-B85E-AA7940F1721A}"/>
              </a:ext>
            </a:extLst>
          </p:cNvPr>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3453FD-CB32-4F2F-94A1-7F07E6B23385}"/>
              </a:ext>
            </a:extLst>
          </p:cNvPr>
          <p:cNvSpPr>
            <a:spLocks noGrp="1"/>
          </p:cNvSpPr>
          <p:nvPr>
            <p:ph type="ctrTitle"/>
          </p:nvPr>
        </p:nvSpPr>
        <p:spPr>
          <a:xfrm>
            <a:off x="1143000" y="1122363"/>
            <a:ext cx="6858000" cy="2387600"/>
          </a:xfrm>
        </p:spPr>
        <p:txBody>
          <a:bodyPr anchor="b"/>
          <a:lstStyle>
            <a:lvl1pPr algn="ctr">
              <a:defRPr sz="6000"/>
            </a:lvl1pPr>
          </a:lstStyle>
          <a:p>
            <a:r>
              <a:rPr lang="de-DE"/>
              <a:t>Mastertitelformat bearbeiten</a:t>
            </a:r>
            <a:endParaRPr lang="en-US"/>
          </a:p>
        </p:txBody>
      </p:sp>
      <p:sp>
        <p:nvSpPr>
          <p:cNvPr id="3" name="Untertitel 2">
            <a:extLst>
              <a:ext uri="{FF2B5EF4-FFF2-40B4-BE49-F238E27FC236}">
                <a16:creationId xmlns:a16="http://schemas.microsoft.com/office/drawing/2014/main" id="{55A16AB2-97C3-4B6E-8640-EF1585687803}"/>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a:p>
        </p:txBody>
      </p:sp>
      <p:sp>
        <p:nvSpPr>
          <p:cNvPr id="4" name="Datumsplatzhalter 3">
            <a:extLst>
              <a:ext uri="{FF2B5EF4-FFF2-40B4-BE49-F238E27FC236}">
                <a16:creationId xmlns:a16="http://schemas.microsoft.com/office/drawing/2014/main" id="{BF0C954A-02BC-494B-93BE-45EA15E26F6E}"/>
              </a:ext>
            </a:extLst>
          </p:cNvPr>
          <p:cNvSpPr>
            <a:spLocks noGrp="1"/>
          </p:cNvSpPr>
          <p:nvPr>
            <p:ph type="dt" sz="half" idx="10"/>
          </p:nvPr>
        </p:nvSpPr>
        <p:spPr/>
        <p:txBody>
          <a:bodyPr/>
          <a:lstStyle>
            <a:lvl1pPr>
              <a:defRPr/>
            </a:lvl1pPr>
          </a:lstStyle>
          <a:p>
            <a:r>
              <a:rPr lang="en-US" altLang="de-DE"/>
              <a:t>July 2025</a:t>
            </a:r>
          </a:p>
        </p:txBody>
      </p:sp>
      <p:sp>
        <p:nvSpPr>
          <p:cNvPr id="5" name="Fußzeilenplatzhalter 4">
            <a:extLst>
              <a:ext uri="{FF2B5EF4-FFF2-40B4-BE49-F238E27FC236}">
                <a16:creationId xmlns:a16="http://schemas.microsoft.com/office/drawing/2014/main" id="{C641A79F-4D1D-4BF7-BBF7-89691E7A1574}"/>
              </a:ext>
            </a:extLst>
          </p:cNvPr>
          <p:cNvSpPr>
            <a:spLocks noGrp="1"/>
          </p:cNvSpPr>
          <p:nvPr>
            <p:ph type="ftr" sz="quarter" idx="11"/>
          </p:nvPr>
        </p:nvSpPr>
        <p:spPr/>
        <p:txBody>
          <a:bodyPr/>
          <a:lstStyle>
            <a:lvl1pPr>
              <a:defRPr/>
            </a:lvl1pPr>
          </a:lstStyle>
          <a:p>
            <a:r>
              <a:rPr lang="fr-FR" altLang="de-DE"/>
              <a:t>J. Robert, FAU/Fraunhofer IIS</a:t>
            </a:r>
            <a:endParaRPr lang="en-US" altLang="de-DE"/>
          </a:p>
        </p:txBody>
      </p:sp>
      <p:sp>
        <p:nvSpPr>
          <p:cNvPr id="6" name="Foliennummernplatzhalter 5">
            <a:extLst>
              <a:ext uri="{FF2B5EF4-FFF2-40B4-BE49-F238E27FC236}">
                <a16:creationId xmlns:a16="http://schemas.microsoft.com/office/drawing/2014/main" id="{A255B72E-61E0-4636-A128-FC61A6EADD0C}"/>
              </a:ext>
            </a:extLst>
          </p:cNvPr>
          <p:cNvSpPr>
            <a:spLocks noGrp="1"/>
          </p:cNvSpPr>
          <p:nvPr>
            <p:ph type="sldNum" sz="quarter" idx="12"/>
          </p:nvPr>
        </p:nvSpPr>
        <p:spPr/>
        <p:txBody>
          <a:bodyPr/>
          <a:lstStyle>
            <a:lvl1pPr>
              <a:defRPr/>
            </a:lvl1pPr>
          </a:lstStyle>
          <a:p>
            <a:r>
              <a:rPr lang="en-US" altLang="de-DE"/>
              <a:t>Slide </a:t>
            </a:r>
            <a:fld id="{C459935B-82CD-4ACC-9993-E5D0D185498E}" type="slidenum">
              <a:rPr lang="en-US" altLang="de-DE"/>
              <a:pPr/>
              <a:t>‹#›</a:t>
            </a:fld>
            <a:endParaRPr lang="en-US" altLang="de-DE"/>
          </a:p>
        </p:txBody>
      </p:sp>
    </p:spTree>
    <p:extLst>
      <p:ext uri="{BB962C8B-B14F-4D97-AF65-F5344CB8AC3E}">
        <p14:creationId xmlns:p14="http://schemas.microsoft.com/office/powerpoint/2010/main" val="2587856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3B0228-7903-46E1-A743-8588BD08F582}"/>
              </a:ext>
            </a:extLst>
          </p:cNvPr>
          <p:cNvSpPr>
            <a:spLocks noGrp="1"/>
          </p:cNvSpPr>
          <p:nvPr>
            <p:ph type="title"/>
          </p:nvPr>
        </p:nvSpPr>
        <p:spPr/>
        <p:txBody>
          <a:bodyPr/>
          <a:lstStyle/>
          <a:p>
            <a:r>
              <a:rPr lang="de-DE"/>
              <a:t>Mastertitelformat bearbeiten</a:t>
            </a:r>
            <a:endParaRPr lang="en-US"/>
          </a:p>
        </p:txBody>
      </p:sp>
      <p:sp>
        <p:nvSpPr>
          <p:cNvPr id="3" name="Vertikaler Textplatzhalter 2">
            <a:extLst>
              <a:ext uri="{FF2B5EF4-FFF2-40B4-BE49-F238E27FC236}">
                <a16:creationId xmlns:a16="http://schemas.microsoft.com/office/drawing/2014/main" id="{91842B4E-9B6D-4EDF-9ADC-A6F7FAF9CB46}"/>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umsplatzhalter 3">
            <a:extLst>
              <a:ext uri="{FF2B5EF4-FFF2-40B4-BE49-F238E27FC236}">
                <a16:creationId xmlns:a16="http://schemas.microsoft.com/office/drawing/2014/main" id="{C5E1191C-19CC-45A2-AC12-37CD88E6CCB7}"/>
              </a:ext>
            </a:extLst>
          </p:cNvPr>
          <p:cNvSpPr>
            <a:spLocks noGrp="1"/>
          </p:cNvSpPr>
          <p:nvPr>
            <p:ph type="dt" sz="half" idx="10"/>
          </p:nvPr>
        </p:nvSpPr>
        <p:spPr/>
        <p:txBody>
          <a:bodyPr/>
          <a:lstStyle>
            <a:lvl1pPr>
              <a:defRPr/>
            </a:lvl1pPr>
          </a:lstStyle>
          <a:p>
            <a:r>
              <a:rPr lang="en-US" altLang="de-DE"/>
              <a:t>July 2025</a:t>
            </a:r>
          </a:p>
        </p:txBody>
      </p:sp>
      <p:sp>
        <p:nvSpPr>
          <p:cNvPr id="5" name="Fußzeilenplatzhalter 4">
            <a:extLst>
              <a:ext uri="{FF2B5EF4-FFF2-40B4-BE49-F238E27FC236}">
                <a16:creationId xmlns:a16="http://schemas.microsoft.com/office/drawing/2014/main" id="{6DE9C703-8C92-4A94-AD61-8D0DC2470758}"/>
              </a:ext>
            </a:extLst>
          </p:cNvPr>
          <p:cNvSpPr>
            <a:spLocks noGrp="1"/>
          </p:cNvSpPr>
          <p:nvPr>
            <p:ph type="ftr" sz="quarter" idx="11"/>
          </p:nvPr>
        </p:nvSpPr>
        <p:spPr/>
        <p:txBody>
          <a:bodyPr/>
          <a:lstStyle>
            <a:lvl1pPr>
              <a:defRPr/>
            </a:lvl1pPr>
          </a:lstStyle>
          <a:p>
            <a:r>
              <a:rPr lang="fr-FR" altLang="de-DE"/>
              <a:t>J. Robert, FAU/Fraunhofer IIS</a:t>
            </a:r>
            <a:endParaRPr lang="en-US" altLang="de-DE"/>
          </a:p>
        </p:txBody>
      </p:sp>
      <p:sp>
        <p:nvSpPr>
          <p:cNvPr id="6" name="Foliennummernplatzhalter 5">
            <a:extLst>
              <a:ext uri="{FF2B5EF4-FFF2-40B4-BE49-F238E27FC236}">
                <a16:creationId xmlns:a16="http://schemas.microsoft.com/office/drawing/2014/main" id="{0D3E2D85-51A0-4331-A3F2-BD4D8A775671}"/>
              </a:ext>
            </a:extLst>
          </p:cNvPr>
          <p:cNvSpPr>
            <a:spLocks noGrp="1"/>
          </p:cNvSpPr>
          <p:nvPr>
            <p:ph type="sldNum" sz="quarter" idx="12"/>
          </p:nvPr>
        </p:nvSpPr>
        <p:spPr/>
        <p:txBody>
          <a:bodyPr/>
          <a:lstStyle>
            <a:lvl1pPr>
              <a:defRPr/>
            </a:lvl1pPr>
          </a:lstStyle>
          <a:p>
            <a:r>
              <a:rPr lang="en-US" altLang="de-DE"/>
              <a:t>Slide </a:t>
            </a:r>
            <a:fld id="{490A874B-51B8-40F1-8355-DC73D4920AF4}" type="slidenum">
              <a:rPr lang="en-US" altLang="de-DE"/>
              <a:pPr/>
              <a:t>‹#›</a:t>
            </a:fld>
            <a:endParaRPr lang="en-US" altLang="de-DE"/>
          </a:p>
        </p:txBody>
      </p:sp>
    </p:spTree>
    <p:extLst>
      <p:ext uri="{BB962C8B-B14F-4D97-AF65-F5344CB8AC3E}">
        <p14:creationId xmlns:p14="http://schemas.microsoft.com/office/powerpoint/2010/main" val="2914295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16BBE6A7-3A46-43F4-A67A-A95DDBAD9BEB}"/>
              </a:ext>
            </a:extLst>
          </p:cNvPr>
          <p:cNvSpPr>
            <a:spLocks noGrp="1"/>
          </p:cNvSpPr>
          <p:nvPr>
            <p:ph type="title" orient="vert"/>
          </p:nvPr>
        </p:nvSpPr>
        <p:spPr>
          <a:xfrm>
            <a:off x="6515100" y="685800"/>
            <a:ext cx="1943100" cy="5410200"/>
          </a:xfrm>
        </p:spPr>
        <p:txBody>
          <a:bodyPr vert="eaVert"/>
          <a:lstStyle/>
          <a:p>
            <a:r>
              <a:rPr lang="de-DE"/>
              <a:t>Mastertitelformat bearbeiten</a:t>
            </a:r>
            <a:endParaRPr lang="en-US"/>
          </a:p>
        </p:txBody>
      </p:sp>
      <p:sp>
        <p:nvSpPr>
          <p:cNvPr id="3" name="Vertikaler Textplatzhalter 2">
            <a:extLst>
              <a:ext uri="{FF2B5EF4-FFF2-40B4-BE49-F238E27FC236}">
                <a16:creationId xmlns:a16="http://schemas.microsoft.com/office/drawing/2014/main" id="{B2510D17-EEB6-4379-A9C4-D5B1CFCBA0DD}"/>
              </a:ext>
            </a:extLst>
          </p:cNvPr>
          <p:cNvSpPr>
            <a:spLocks noGrp="1"/>
          </p:cNvSpPr>
          <p:nvPr>
            <p:ph type="body" orient="vert" idx="1"/>
          </p:nvPr>
        </p:nvSpPr>
        <p:spPr>
          <a:xfrm>
            <a:off x="685800" y="685800"/>
            <a:ext cx="5676900" cy="541020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umsplatzhalter 3">
            <a:extLst>
              <a:ext uri="{FF2B5EF4-FFF2-40B4-BE49-F238E27FC236}">
                <a16:creationId xmlns:a16="http://schemas.microsoft.com/office/drawing/2014/main" id="{F526D668-8E72-4DC8-8E2C-0B7431A997A4}"/>
              </a:ext>
            </a:extLst>
          </p:cNvPr>
          <p:cNvSpPr>
            <a:spLocks noGrp="1"/>
          </p:cNvSpPr>
          <p:nvPr>
            <p:ph type="dt" sz="half" idx="10"/>
          </p:nvPr>
        </p:nvSpPr>
        <p:spPr/>
        <p:txBody>
          <a:bodyPr/>
          <a:lstStyle>
            <a:lvl1pPr>
              <a:defRPr/>
            </a:lvl1pPr>
          </a:lstStyle>
          <a:p>
            <a:r>
              <a:rPr lang="en-US" altLang="de-DE"/>
              <a:t>July 2025</a:t>
            </a:r>
          </a:p>
        </p:txBody>
      </p:sp>
      <p:sp>
        <p:nvSpPr>
          <p:cNvPr id="5" name="Fußzeilenplatzhalter 4">
            <a:extLst>
              <a:ext uri="{FF2B5EF4-FFF2-40B4-BE49-F238E27FC236}">
                <a16:creationId xmlns:a16="http://schemas.microsoft.com/office/drawing/2014/main" id="{1631B828-12E5-4E2E-A32C-69BB7A797E9F}"/>
              </a:ext>
            </a:extLst>
          </p:cNvPr>
          <p:cNvSpPr>
            <a:spLocks noGrp="1"/>
          </p:cNvSpPr>
          <p:nvPr>
            <p:ph type="ftr" sz="quarter" idx="11"/>
          </p:nvPr>
        </p:nvSpPr>
        <p:spPr/>
        <p:txBody>
          <a:bodyPr/>
          <a:lstStyle>
            <a:lvl1pPr>
              <a:defRPr/>
            </a:lvl1pPr>
          </a:lstStyle>
          <a:p>
            <a:r>
              <a:rPr lang="fr-FR" altLang="de-DE"/>
              <a:t>J. Robert, FAU/Fraunhofer IIS</a:t>
            </a:r>
            <a:endParaRPr lang="en-US" altLang="de-DE"/>
          </a:p>
        </p:txBody>
      </p:sp>
      <p:sp>
        <p:nvSpPr>
          <p:cNvPr id="6" name="Foliennummernplatzhalter 5">
            <a:extLst>
              <a:ext uri="{FF2B5EF4-FFF2-40B4-BE49-F238E27FC236}">
                <a16:creationId xmlns:a16="http://schemas.microsoft.com/office/drawing/2014/main" id="{FCA6FAAF-6FA2-4027-9B24-EC5F7D113DDA}"/>
              </a:ext>
            </a:extLst>
          </p:cNvPr>
          <p:cNvSpPr>
            <a:spLocks noGrp="1"/>
          </p:cNvSpPr>
          <p:nvPr>
            <p:ph type="sldNum" sz="quarter" idx="12"/>
          </p:nvPr>
        </p:nvSpPr>
        <p:spPr/>
        <p:txBody>
          <a:bodyPr/>
          <a:lstStyle>
            <a:lvl1pPr>
              <a:defRPr/>
            </a:lvl1pPr>
          </a:lstStyle>
          <a:p>
            <a:r>
              <a:rPr lang="en-US" altLang="de-DE"/>
              <a:t>Slide </a:t>
            </a:r>
            <a:fld id="{6BFA0EB7-C723-4DCA-AD01-EB8FD5F8085F}" type="slidenum">
              <a:rPr lang="en-US" altLang="de-DE"/>
              <a:pPr/>
              <a:t>‹#›</a:t>
            </a:fld>
            <a:endParaRPr lang="en-US" altLang="de-DE"/>
          </a:p>
        </p:txBody>
      </p:sp>
    </p:spTree>
    <p:extLst>
      <p:ext uri="{BB962C8B-B14F-4D97-AF65-F5344CB8AC3E}">
        <p14:creationId xmlns:p14="http://schemas.microsoft.com/office/powerpoint/2010/main" val="2375804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A168C8-B2C0-4D12-8FA4-8F899EAA813A}"/>
              </a:ext>
            </a:extLst>
          </p:cNvPr>
          <p:cNvSpPr>
            <a:spLocks noGrp="1"/>
          </p:cNvSpPr>
          <p:nvPr>
            <p:ph type="title"/>
          </p:nvPr>
        </p:nvSpPr>
        <p:spPr/>
        <p:txBody>
          <a:bodyPr/>
          <a:lstStyle/>
          <a:p>
            <a:r>
              <a:rPr lang="de-DE"/>
              <a:t>Mastertitelformat bearbeiten</a:t>
            </a:r>
            <a:endParaRPr lang="en-US"/>
          </a:p>
        </p:txBody>
      </p:sp>
      <p:sp>
        <p:nvSpPr>
          <p:cNvPr id="3" name="Inhaltsplatzhalter 2">
            <a:extLst>
              <a:ext uri="{FF2B5EF4-FFF2-40B4-BE49-F238E27FC236}">
                <a16:creationId xmlns:a16="http://schemas.microsoft.com/office/drawing/2014/main" id="{2EB566DF-E8CE-47AF-AECE-F5899A0184E8}"/>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umsplatzhalter 3">
            <a:extLst>
              <a:ext uri="{FF2B5EF4-FFF2-40B4-BE49-F238E27FC236}">
                <a16:creationId xmlns:a16="http://schemas.microsoft.com/office/drawing/2014/main" id="{C04E171A-F325-4EFC-B160-7FB930671BA1}"/>
              </a:ext>
            </a:extLst>
          </p:cNvPr>
          <p:cNvSpPr>
            <a:spLocks noGrp="1"/>
          </p:cNvSpPr>
          <p:nvPr>
            <p:ph type="dt" sz="half" idx="10"/>
          </p:nvPr>
        </p:nvSpPr>
        <p:spPr/>
        <p:txBody>
          <a:bodyPr/>
          <a:lstStyle>
            <a:lvl1pPr>
              <a:defRPr/>
            </a:lvl1pPr>
          </a:lstStyle>
          <a:p>
            <a:r>
              <a:rPr lang="en-US" altLang="de-DE"/>
              <a:t>July 2025</a:t>
            </a:r>
          </a:p>
        </p:txBody>
      </p:sp>
      <p:sp>
        <p:nvSpPr>
          <p:cNvPr id="5" name="Fußzeilenplatzhalter 4">
            <a:extLst>
              <a:ext uri="{FF2B5EF4-FFF2-40B4-BE49-F238E27FC236}">
                <a16:creationId xmlns:a16="http://schemas.microsoft.com/office/drawing/2014/main" id="{811849A5-CE34-4B74-B2D9-C89E1D5A88FB}"/>
              </a:ext>
            </a:extLst>
          </p:cNvPr>
          <p:cNvSpPr>
            <a:spLocks noGrp="1"/>
          </p:cNvSpPr>
          <p:nvPr>
            <p:ph type="ftr" sz="quarter" idx="11"/>
          </p:nvPr>
        </p:nvSpPr>
        <p:spPr/>
        <p:txBody>
          <a:bodyPr/>
          <a:lstStyle>
            <a:lvl1pPr>
              <a:defRPr/>
            </a:lvl1pPr>
          </a:lstStyle>
          <a:p>
            <a:r>
              <a:rPr lang="fr-FR" altLang="de-DE"/>
              <a:t>J. Robert, FAU/Fraunhofer IIS</a:t>
            </a:r>
            <a:endParaRPr lang="en-US" altLang="de-DE"/>
          </a:p>
        </p:txBody>
      </p:sp>
      <p:sp>
        <p:nvSpPr>
          <p:cNvPr id="6" name="Foliennummernplatzhalter 5">
            <a:extLst>
              <a:ext uri="{FF2B5EF4-FFF2-40B4-BE49-F238E27FC236}">
                <a16:creationId xmlns:a16="http://schemas.microsoft.com/office/drawing/2014/main" id="{87CF0EF1-F19B-4AFD-AEF3-6693D309E41D}"/>
              </a:ext>
            </a:extLst>
          </p:cNvPr>
          <p:cNvSpPr>
            <a:spLocks noGrp="1"/>
          </p:cNvSpPr>
          <p:nvPr>
            <p:ph type="sldNum" sz="quarter" idx="12"/>
          </p:nvPr>
        </p:nvSpPr>
        <p:spPr/>
        <p:txBody>
          <a:bodyPr/>
          <a:lstStyle>
            <a:lvl1pPr>
              <a:defRPr/>
            </a:lvl1pPr>
          </a:lstStyle>
          <a:p>
            <a:r>
              <a:rPr lang="en-US" altLang="de-DE"/>
              <a:t>Slide </a:t>
            </a:r>
            <a:fld id="{56DBDE89-508C-461A-844E-8FFD18D88103}" type="slidenum">
              <a:rPr lang="en-US" altLang="de-DE"/>
              <a:pPr/>
              <a:t>‹#›</a:t>
            </a:fld>
            <a:endParaRPr lang="en-US" altLang="de-DE"/>
          </a:p>
        </p:txBody>
      </p:sp>
    </p:spTree>
    <p:extLst>
      <p:ext uri="{BB962C8B-B14F-4D97-AF65-F5344CB8AC3E}">
        <p14:creationId xmlns:p14="http://schemas.microsoft.com/office/powerpoint/2010/main" val="2701212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26E16F-0042-48F8-942A-D792B323304F}"/>
              </a:ext>
            </a:extLst>
          </p:cNvPr>
          <p:cNvSpPr>
            <a:spLocks noGrp="1"/>
          </p:cNvSpPr>
          <p:nvPr>
            <p:ph type="title"/>
          </p:nvPr>
        </p:nvSpPr>
        <p:spPr>
          <a:xfrm>
            <a:off x="623888" y="1709738"/>
            <a:ext cx="7886700" cy="2852737"/>
          </a:xfrm>
        </p:spPr>
        <p:txBody>
          <a:bodyPr anchor="b"/>
          <a:lstStyle>
            <a:lvl1pPr>
              <a:defRPr sz="6000"/>
            </a:lvl1pPr>
          </a:lstStyle>
          <a:p>
            <a:r>
              <a:rPr lang="de-DE"/>
              <a:t>Mastertitelformat bearbeiten</a:t>
            </a:r>
            <a:endParaRPr lang="en-US"/>
          </a:p>
        </p:txBody>
      </p:sp>
      <p:sp>
        <p:nvSpPr>
          <p:cNvPr id="3" name="Textplatzhalter 2">
            <a:extLst>
              <a:ext uri="{FF2B5EF4-FFF2-40B4-BE49-F238E27FC236}">
                <a16:creationId xmlns:a16="http://schemas.microsoft.com/office/drawing/2014/main" id="{6139D6C7-98D5-49F4-81F7-C2DD92DF9802}"/>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de-DE"/>
              <a:t>Mastertextformat bearbeiten</a:t>
            </a:r>
          </a:p>
        </p:txBody>
      </p:sp>
      <p:sp>
        <p:nvSpPr>
          <p:cNvPr id="4" name="Datumsplatzhalter 3">
            <a:extLst>
              <a:ext uri="{FF2B5EF4-FFF2-40B4-BE49-F238E27FC236}">
                <a16:creationId xmlns:a16="http://schemas.microsoft.com/office/drawing/2014/main" id="{7749D691-4B7F-441C-8F39-E19FCA018E9E}"/>
              </a:ext>
            </a:extLst>
          </p:cNvPr>
          <p:cNvSpPr>
            <a:spLocks noGrp="1"/>
          </p:cNvSpPr>
          <p:nvPr>
            <p:ph type="dt" sz="half" idx="10"/>
          </p:nvPr>
        </p:nvSpPr>
        <p:spPr/>
        <p:txBody>
          <a:bodyPr/>
          <a:lstStyle>
            <a:lvl1pPr>
              <a:defRPr/>
            </a:lvl1pPr>
          </a:lstStyle>
          <a:p>
            <a:r>
              <a:rPr lang="en-US" altLang="de-DE"/>
              <a:t>July 2025</a:t>
            </a:r>
          </a:p>
        </p:txBody>
      </p:sp>
      <p:sp>
        <p:nvSpPr>
          <p:cNvPr id="5" name="Fußzeilenplatzhalter 4">
            <a:extLst>
              <a:ext uri="{FF2B5EF4-FFF2-40B4-BE49-F238E27FC236}">
                <a16:creationId xmlns:a16="http://schemas.microsoft.com/office/drawing/2014/main" id="{89E0CE6E-1EDD-4E7B-AB66-B849F9E6C94B}"/>
              </a:ext>
            </a:extLst>
          </p:cNvPr>
          <p:cNvSpPr>
            <a:spLocks noGrp="1"/>
          </p:cNvSpPr>
          <p:nvPr>
            <p:ph type="ftr" sz="quarter" idx="11"/>
          </p:nvPr>
        </p:nvSpPr>
        <p:spPr/>
        <p:txBody>
          <a:bodyPr/>
          <a:lstStyle>
            <a:lvl1pPr>
              <a:defRPr/>
            </a:lvl1pPr>
          </a:lstStyle>
          <a:p>
            <a:r>
              <a:rPr lang="fr-FR" altLang="de-DE"/>
              <a:t>J. Robert, FAU/Fraunhofer IIS</a:t>
            </a:r>
            <a:endParaRPr lang="en-US" altLang="de-DE"/>
          </a:p>
        </p:txBody>
      </p:sp>
      <p:sp>
        <p:nvSpPr>
          <p:cNvPr id="6" name="Foliennummernplatzhalter 5">
            <a:extLst>
              <a:ext uri="{FF2B5EF4-FFF2-40B4-BE49-F238E27FC236}">
                <a16:creationId xmlns:a16="http://schemas.microsoft.com/office/drawing/2014/main" id="{6A103278-0FA1-41F8-B6A5-D606D4294236}"/>
              </a:ext>
            </a:extLst>
          </p:cNvPr>
          <p:cNvSpPr>
            <a:spLocks noGrp="1"/>
          </p:cNvSpPr>
          <p:nvPr>
            <p:ph type="sldNum" sz="quarter" idx="12"/>
          </p:nvPr>
        </p:nvSpPr>
        <p:spPr/>
        <p:txBody>
          <a:bodyPr/>
          <a:lstStyle>
            <a:lvl1pPr>
              <a:defRPr/>
            </a:lvl1pPr>
          </a:lstStyle>
          <a:p>
            <a:r>
              <a:rPr lang="en-US" altLang="de-DE"/>
              <a:t>Slide </a:t>
            </a:r>
            <a:fld id="{7BD3C9A2-33B4-42AB-894A-08CBD1327E13}" type="slidenum">
              <a:rPr lang="en-US" altLang="de-DE"/>
              <a:pPr/>
              <a:t>‹#›</a:t>
            </a:fld>
            <a:endParaRPr lang="en-US" altLang="de-DE"/>
          </a:p>
        </p:txBody>
      </p:sp>
    </p:spTree>
    <p:extLst>
      <p:ext uri="{BB962C8B-B14F-4D97-AF65-F5344CB8AC3E}">
        <p14:creationId xmlns:p14="http://schemas.microsoft.com/office/powerpoint/2010/main" val="3608842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29ABF5-9CD2-470F-9385-D5E497B475D2}"/>
              </a:ext>
            </a:extLst>
          </p:cNvPr>
          <p:cNvSpPr>
            <a:spLocks noGrp="1"/>
          </p:cNvSpPr>
          <p:nvPr>
            <p:ph type="title"/>
          </p:nvPr>
        </p:nvSpPr>
        <p:spPr/>
        <p:txBody>
          <a:bodyPr/>
          <a:lstStyle/>
          <a:p>
            <a:r>
              <a:rPr lang="de-DE"/>
              <a:t>Mastertitelformat bearbeiten</a:t>
            </a:r>
            <a:endParaRPr lang="en-US"/>
          </a:p>
        </p:txBody>
      </p:sp>
      <p:sp>
        <p:nvSpPr>
          <p:cNvPr id="3" name="Inhaltsplatzhalter 2">
            <a:extLst>
              <a:ext uri="{FF2B5EF4-FFF2-40B4-BE49-F238E27FC236}">
                <a16:creationId xmlns:a16="http://schemas.microsoft.com/office/drawing/2014/main" id="{23E5430E-12AB-4989-B346-F3A7BBC3CA5A}"/>
              </a:ext>
            </a:extLst>
          </p:cNvPr>
          <p:cNvSpPr>
            <a:spLocks noGrp="1"/>
          </p:cNvSpPr>
          <p:nvPr>
            <p:ph sz="half" idx="1"/>
          </p:nvPr>
        </p:nvSpPr>
        <p:spPr>
          <a:xfrm>
            <a:off x="685800" y="1981200"/>
            <a:ext cx="3810000" cy="41148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Inhaltsplatzhalter 3">
            <a:extLst>
              <a:ext uri="{FF2B5EF4-FFF2-40B4-BE49-F238E27FC236}">
                <a16:creationId xmlns:a16="http://schemas.microsoft.com/office/drawing/2014/main" id="{B98778DF-C841-4CE9-889D-654FFB880313}"/>
              </a:ext>
            </a:extLst>
          </p:cNvPr>
          <p:cNvSpPr>
            <a:spLocks noGrp="1"/>
          </p:cNvSpPr>
          <p:nvPr>
            <p:ph sz="half" idx="2"/>
          </p:nvPr>
        </p:nvSpPr>
        <p:spPr>
          <a:xfrm>
            <a:off x="4648200" y="1981200"/>
            <a:ext cx="3810000" cy="41148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Datumsplatzhalter 4">
            <a:extLst>
              <a:ext uri="{FF2B5EF4-FFF2-40B4-BE49-F238E27FC236}">
                <a16:creationId xmlns:a16="http://schemas.microsoft.com/office/drawing/2014/main" id="{35326D8A-5263-4CAB-8113-668EC626E8C8}"/>
              </a:ext>
            </a:extLst>
          </p:cNvPr>
          <p:cNvSpPr>
            <a:spLocks noGrp="1"/>
          </p:cNvSpPr>
          <p:nvPr>
            <p:ph type="dt" sz="half" idx="10"/>
          </p:nvPr>
        </p:nvSpPr>
        <p:spPr/>
        <p:txBody>
          <a:bodyPr/>
          <a:lstStyle>
            <a:lvl1pPr>
              <a:defRPr/>
            </a:lvl1pPr>
          </a:lstStyle>
          <a:p>
            <a:r>
              <a:rPr lang="en-US" altLang="de-DE"/>
              <a:t>July 2025</a:t>
            </a:r>
          </a:p>
        </p:txBody>
      </p:sp>
      <p:sp>
        <p:nvSpPr>
          <p:cNvPr id="6" name="Fußzeilenplatzhalter 5">
            <a:extLst>
              <a:ext uri="{FF2B5EF4-FFF2-40B4-BE49-F238E27FC236}">
                <a16:creationId xmlns:a16="http://schemas.microsoft.com/office/drawing/2014/main" id="{DF9931F9-711E-4F97-A0A4-E4C5FBDC202B}"/>
              </a:ext>
            </a:extLst>
          </p:cNvPr>
          <p:cNvSpPr>
            <a:spLocks noGrp="1"/>
          </p:cNvSpPr>
          <p:nvPr>
            <p:ph type="ftr" sz="quarter" idx="11"/>
          </p:nvPr>
        </p:nvSpPr>
        <p:spPr/>
        <p:txBody>
          <a:bodyPr/>
          <a:lstStyle>
            <a:lvl1pPr>
              <a:defRPr/>
            </a:lvl1pPr>
          </a:lstStyle>
          <a:p>
            <a:r>
              <a:rPr lang="fr-FR" altLang="de-DE"/>
              <a:t>J. Robert, FAU/Fraunhofer IIS</a:t>
            </a:r>
            <a:endParaRPr lang="en-US" altLang="de-DE"/>
          </a:p>
        </p:txBody>
      </p:sp>
      <p:sp>
        <p:nvSpPr>
          <p:cNvPr id="7" name="Foliennummernplatzhalter 6">
            <a:extLst>
              <a:ext uri="{FF2B5EF4-FFF2-40B4-BE49-F238E27FC236}">
                <a16:creationId xmlns:a16="http://schemas.microsoft.com/office/drawing/2014/main" id="{4985DE15-BA04-4534-894D-4370EFA8CBD3}"/>
              </a:ext>
            </a:extLst>
          </p:cNvPr>
          <p:cNvSpPr>
            <a:spLocks noGrp="1"/>
          </p:cNvSpPr>
          <p:nvPr>
            <p:ph type="sldNum" sz="quarter" idx="12"/>
          </p:nvPr>
        </p:nvSpPr>
        <p:spPr/>
        <p:txBody>
          <a:bodyPr/>
          <a:lstStyle>
            <a:lvl1pPr>
              <a:defRPr/>
            </a:lvl1pPr>
          </a:lstStyle>
          <a:p>
            <a:r>
              <a:rPr lang="en-US" altLang="de-DE"/>
              <a:t>Slide </a:t>
            </a:r>
            <a:fld id="{9BB4A1A4-84CA-46EF-8F52-8201C28AC7DD}" type="slidenum">
              <a:rPr lang="en-US" altLang="de-DE"/>
              <a:pPr/>
              <a:t>‹#›</a:t>
            </a:fld>
            <a:endParaRPr lang="en-US" altLang="de-DE"/>
          </a:p>
        </p:txBody>
      </p:sp>
    </p:spTree>
    <p:extLst>
      <p:ext uri="{BB962C8B-B14F-4D97-AF65-F5344CB8AC3E}">
        <p14:creationId xmlns:p14="http://schemas.microsoft.com/office/powerpoint/2010/main" val="1315072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362ABA-4E65-4768-BA57-8905635FB4F5}"/>
              </a:ext>
            </a:extLst>
          </p:cNvPr>
          <p:cNvSpPr>
            <a:spLocks noGrp="1"/>
          </p:cNvSpPr>
          <p:nvPr>
            <p:ph type="title"/>
          </p:nvPr>
        </p:nvSpPr>
        <p:spPr>
          <a:xfrm>
            <a:off x="630238" y="365125"/>
            <a:ext cx="7886700" cy="1325563"/>
          </a:xfrm>
        </p:spPr>
        <p:txBody>
          <a:bodyPr/>
          <a:lstStyle/>
          <a:p>
            <a:r>
              <a:rPr lang="de-DE"/>
              <a:t>Mastertitelformat bearbeiten</a:t>
            </a:r>
            <a:endParaRPr lang="en-US"/>
          </a:p>
        </p:txBody>
      </p:sp>
      <p:sp>
        <p:nvSpPr>
          <p:cNvPr id="3" name="Textplatzhalter 2">
            <a:extLst>
              <a:ext uri="{FF2B5EF4-FFF2-40B4-BE49-F238E27FC236}">
                <a16:creationId xmlns:a16="http://schemas.microsoft.com/office/drawing/2014/main" id="{15C1DFE4-B199-41C4-9F06-5E2B1883DC5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8F11716D-AECF-4086-97E3-F9905611D1C4}"/>
              </a:ext>
            </a:extLst>
          </p:cNvPr>
          <p:cNvSpPr>
            <a:spLocks noGrp="1"/>
          </p:cNvSpPr>
          <p:nvPr>
            <p:ph sz="half" idx="2"/>
          </p:nvPr>
        </p:nvSpPr>
        <p:spPr>
          <a:xfrm>
            <a:off x="630238" y="2505075"/>
            <a:ext cx="386873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Textplatzhalter 4">
            <a:extLst>
              <a:ext uri="{FF2B5EF4-FFF2-40B4-BE49-F238E27FC236}">
                <a16:creationId xmlns:a16="http://schemas.microsoft.com/office/drawing/2014/main" id="{CC87E5D6-F75E-465E-9E2F-5A3DC73D660E}"/>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6441A3F9-8BA1-4565-A5AB-3578DB2FA630}"/>
              </a:ext>
            </a:extLst>
          </p:cNvPr>
          <p:cNvSpPr>
            <a:spLocks noGrp="1"/>
          </p:cNvSpPr>
          <p:nvPr>
            <p:ph sz="quarter" idx="4"/>
          </p:nvPr>
        </p:nvSpPr>
        <p:spPr>
          <a:xfrm>
            <a:off x="4629150" y="2505075"/>
            <a:ext cx="38877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7" name="Datumsplatzhalter 6">
            <a:extLst>
              <a:ext uri="{FF2B5EF4-FFF2-40B4-BE49-F238E27FC236}">
                <a16:creationId xmlns:a16="http://schemas.microsoft.com/office/drawing/2014/main" id="{DE27DFBF-11F6-4B75-9889-FC3137B98762}"/>
              </a:ext>
            </a:extLst>
          </p:cNvPr>
          <p:cNvSpPr>
            <a:spLocks noGrp="1"/>
          </p:cNvSpPr>
          <p:nvPr>
            <p:ph type="dt" sz="half" idx="10"/>
          </p:nvPr>
        </p:nvSpPr>
        <p:spPr/>
        <p:txBody>
          <a:bodyPr/>
          <a:lstStyle>
            <a:lvl1pPr>
              <a:defRPr/>
            </a:lvl1pPr>
          </a:lstStyle>
          <a:p>
            <a:r>
              <a:rPr lang="en-US" altLang="de-DE"/>
              <a:t>July 2025</a:t>
            </a:r>
          </a:p>
        </p:txBody>
      </p:sp>
      <p:sp>
        <p:nvSpPr>
          <p:cNvPr id="8" name="Fußzeilenplatzhalter 7">
            <a:extLst>
              <a:ext uri="{FF2B5EF4-FFF2-40B4-BE49-F238E27FC236}">
                <a16:creationId xmlns:a16="http://schemas.microsoft.com/office/drawing/2014/main" id="{08925D31-007B-401C-A0A9-3BCC0E66BD10}"/>
              </a:ext>
            </a:extLst>
          </p:cNvPr>
          <p:cNvSpPr>
            <a:spLocks noGrp="1"/>
          </p:cNvSpPr>
          <p:nvPr>
            <p:ph type="ftr" sz="quarter" idx="11"/>
          </p:nvPr>
        </p:nvSpPr>
        <p:spPr/>
        <p:txBody>
          <a:bodyPr/>
          <a:lstStyle>
            <a:lvl1pPr>
              <a:defRPr/>
            </a:lvl1pPr>
          </a:lstStyle>
          <a:p>
            <a:r>
              <a:rPr lang="fr-FR" altLang="de-DE"/>
              <a:t>J. Robert, FAU/Fraunhofer IIS</a:t>
            </a:r>
            <a:endParaRPr lang="en-US" altLang="de-DE"/>
          </a:p>
        </p:txBody>
      </p:sp>
      <p:sp>
        <p:nvSpPr>
          <p:cNvPr id="9" name="Foliennummernplatzhalter 8">
            <a:extLst>
              <a:ext uri="{FF2B5EF4-FFF2-40B4-BE49-F238E27FC236}">
                <a16:creationId xmlns:a16="http://schemas.microsoft.com/office/drawing/2014/main" id="{FCE3A7F5-9430-4B03-9FC7-A4C5AA1F0F36}"/>
              </a:ext>
            </a:extLst>
          </p:cNvPr>
          <p:cNvSpPr>
            <a:spLocks noGrp="1"/>
          </p:cNvSpPr>
          <p:nvPr>
            <p:ph type="sldNum" sz="quarter" idx="12"/>
          </p:nvPr>
        </p:nvSpPr>
        <p:spPr/>
        <p:txBody>
          <a:bodyPr/>
          <a:lstStyle>
            <a:lvl1pPr>
              <a:defRPr/>
            </a:lvl1pPr>
          </a:lstStyle>
          <a:p>
            <a:r>
              <a:rPr lang="en-US" altLang="de-DE"/>
              <a:t>Slide </a:t>
            </a:r>
            <a:fld id="{E7B5F640-FF15-4238-9C92-0DADD45823DB}" type="slidenum">
              <a:rPr lang="en-US" altLang="de-DE"/>
              <a:pPr/>
              <a:t>‹#›</a:t>
            </a:fld>
            <a:endParaRPr lang="en-US" altLang="de-DE"/>
          </a:p>
        </p:txBody>
      </p:sp>
    </p:spTree>
    <p:extLst>
      <p:ext uri="{BB962C8B-B14F-4D97-AF65-F5344CB8AC3E}">
        <p14:creationId xmlns:p14="http://schemas.microsoft.com/office/powerpoint/2010/main" val="3250651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16FBC9-ED5F-4D85-B564-ACE404AEA018}"/>
              </a:ext>
            </a:extLst>
          </p:cNvPr>
          <p:cNvSpPr>
            <a:spLocks noGrp="1"/>
          </p:cNvSpPr>
          <p:nvPr>
            <p:ph type="title"/>
          </p:nvPr>
        </p:nvSpPr>
        <p:spPr/>
        <p:txBody>
          <a:bodyPr/>
          <a:lstStyle/>
          <a:p>
            <a:r>
              <a:rPr lang="de-DE"/>
              <a:t>Mastertitelformat bearbeiten</a:t>
            </a:r>
            <a:endParaRPr lang="en-US"/>
          </a:p>
        </p:txBody>
      </p:sp>
      <p:sp>
        <p:nvSpPr>
          <p:cNvPr id="3" name="Datumsplatzhalter 2">
            <a:extLst>
              <a:ext uri="{FF2B5EF4-FFF2-40B4-BE49-F238E27FC236}">
                <a16:creationId xmlns:a16="http://schemas.microsoft.com/office/drawing/2014/main" id="{A50D5682-6304-4F70-B4FA-DF40D9E08267}"/>
              </a:ext>
            </a:extLst>
          </p:cNvPr>
          <p:cNvSpPr>
            <a:spLocks noGrp="1"/>
          </p:cNvSpPr>
          <p:nvPr>
            <p:ph type="dt" sz="half" idx="10"/>
          </p:nvPr>
        </p:nvSpPr>
        <p:spPr/>
        <p:txBody>
          <a:bodyPr/>
          <a:lstStyle>
            <a:lvl1pPr>
              <a:defRPr/>
            </a:lvl1pPr>
          </a:lstStyle>
          <a:p>
            <a:r>
              <a:rPr lang="en-US" altLang="de-DE"/>
              <a:t>July 2025</a:t>
            </a:r>
          </a:p>
        </p:txBody>
      </p:sp>
      <p:sp>
        <p:nvSpPr>
          <p:cNvPr id="4" name="Fußzeilenplatzhalter 3">
            <a:extLst>
              <a:ext uri="{FF2B5EF4-FFF2-40B4-BE49-F238E27FC236}">
                <a16:creationId xmlns:a16="http://schemas.microsoft.com/office/drawing/2014/main" id="{356BBE32-0C53-41F1-8B53-7792A27A6789}"/>
              </a:ext>
            </a:extLst>
          </p:cNvPr>
          <p:cNvSpPr>
            <a:spLocks noGrp="1"/>
          </p:cNvSpPr>
          <p:nvPr>
            <p:ph type="ftr" sz="quarter" idx="11"/>
          </p:nvPr>
        </p:nvSpPr>
        <p:spPr/>
        <p:txBody>
          <a:bodyPr/>
          <a:lstStyle>
            <a:lvl1pPr>
              <a:defRPr/>
            </a:lvl1pPr>
          </a:lstStyle>
          <a:p>
            <a:r>
              <a:rPr lang="fr-FR" altLang="de-DE"/>
              <a:t>J. Robert, FAU/Fraunhofer IIS</a:t>
            </a:r>
            <a:endParaRPr lang="en-US" altLang="de-DE"/>
          </a:p>
        </p:txBody>
      </p:sp>
      <p:sp>
        <p:nvSpPr>
          <p:cNvPr id="5" name="Foliennummernplatzhalter 4">
            <a:extLst>
              <a:ext uri="{FF2B5EF4-FFF2-40B4-BE49-F238E27FC236}">
                <a16:creationId xmlns:a16="http://schemas.microsoft.com/office/drawing/2014/main" id="{8048B1CC-7EE1-4034-9A09-1FC6193F9482}"/>
              </a:ext>
            </a:extLst>
          </p:cNvPr>
          <p:cNvSpPr>
            <a:spLocks noGrp="1"/>
          </p:cNvSpPr>
          <p:nvPr>
            <p:ph type="sldNum" sz="quarter" idx="12"/>
          </p:nvPr>
        </p:nvSpPr>
        <p:spPr/>
        <p:txBody>
          <a:bodyPr/>
          <a:lstStyle>
            <a:lvl1pPr>
              <a:defRPr/>
            </a:lvl1pPr>
          </a:lstStyle>
          <a:p>
            <a:r>
              <a:rPr lang="en-US" altLang="de-DE"/>
              <a:t>Slide </a:t>
            </a:r>
            <a:fld id="{5AC6C7C1-9F76-482F-88DE-8E7C3864770D}" type="slidenum">
              <a:rPr lang="en-US" altLang="de-DE"/>
              <a:pPr/>
              <a:t>‹#›</a:t>
            </a:fld>
            <a:endParaRPr lang="en-US" altLang="de-DE"/>
          </a:p>
        </p:txBody>
      </p:sp>
    </p:spTree>
    <p:extLst>
      <p:ext uri="{BB962C8B-B14F-4D97-AF65-F5344CB8AC3E}">
        <p14:creationId xmlns:p14="http://schemas.microsoft.com/office/powerpoint/2010/main" val="2592177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377EA7F9-0CAC-46C3-862E-C7C8768715B3}"/>
              </a:ext>
            </a:extLst>
          </p:cNvPr>
          <p:cNvSpPr>
            <a:spLocks noGrp="1"/>
          </p:cNvSpPr>
          <p:nvPr>
            <p:ph type="dt" sz="half" idx="10"/>
          </p:nvPr>
        </p:nvSpPr>
        <p:spPr/>
        <p:txBody>
          <a:bodyPr/>
          <a:lstStyle>
            <a:lvl1pPr>
              <a:defRPr/>
            </a:lvl1pPr>
          </a:lstStyle>
          <a:p>
            <a:r>
              <a:rPr lang="en-US" altLang="de-DE"/>
              <a:t>July 2025</a:t>
            </a:r>
          </a:p>
        </p:txBody>
      </p:sp>
      <p:sp>
        <p:nvSpPr>
          <p:cNvPr id="3" name="Fußzeilenplatzhalter 2">
            <a:extLst>
              <a:ext uri="{FF2B5EF4-FFF2-40B4-BE49-F238E27FC236}">
                <a16:creationId xmlns:a16="http://schemas.microsoft.com/office/drawing/2014/main" id="{CDC6DF76-51C4-4840-83FE-72789C6FBF6C}"/>
              </a:ext>
            </a:extLst>
          </p:cNvPr>
          <p:cNvSpPr>
            <a:spLocks noGrp="1"/>
          </p:cNvSpPr>
          <p:nvPr>
            <p:ph type="ftr" sz="quarter" idx="11"/>
          </p:nvPr>
        </p:nvSpPr>
        <p:spPr/>
        <p:txBody>
          <a:bodyPr/>
          <a:lstStyle>
            <a:lvl1pPr>
              <a:defRPr/>
            </a:lvl1pPr>
          </a:lstStyle>
          <a:p>
            <a:r>
              <a:rPr lang="fr-FR" altLang="de-DE"/>
              <a:t>J. Robert, FAU/Fraunhofer IIS</a:t>
            </a:r>
            <a:endParaRPr lang="en-US" altLang="de-DE"/>
          </a:p>
        </p:txBody>
      </p:sp>
      <p:sp>
        <p:nvSpPr>
          <p:cNvPr id="4" name="Foliennummernplatzhalter 3">
            <a:extLst>
              <a:ext uri="{FF2B5EF4-FFF2-40B4-BE49-F238E27FC236}">
                <a16:creationId xmlns:a16="http://schemas.microsoft.com/office/drawing/2014/main" id="{40ED9879-291B-497E-BB37-018427793ABE}"/>
              </a:ext>
            </a:extLst>
          </p:cNvPr>
          <p:cNvSpPr>
            <a:spLocks noGrp="1"/>
          </p:cNvSpPr>
          <p:nvPr>
            <p:ph type="sldNum" sz="quarter" idx="12"/>
          </p:nvPr>
        </p:nvSpPr>
        <p:spPr/>
        <p:txBody>
          <a:bodyPr/>
          <a:lstStyle>
            <a:lvl1pPr>
              <a:defRPr/>
            </a:lvl1pPr>
          </a:lstStyle>
          <a:p>
            <a:r>
              <a:rPr lang="en-US" altLang="de-DE"/>
              <a:t>Slide </a:t>
            </a:r>
            <a:fld id="{0DBE3F7D-7EF1-4E68-AA7A-9D390247B9AF}" type="slidenum">
              <a:rPr lang="en-US" altLang="de-DE"/>
              <a:pPr/>
              <a:t>‹#›</a:t>
            </a:fld>
            <a:endParaRPr lang="en-US" altLang="de-DE"/>
          </a:p>
        </p:txBody>
      </p:sp>
    </p:spTree>
    <p:extLst>
      <p:ext uri="{BB962C8B-B14F-4D97-AF65-F5344CB8AC3E}">
        <p14:creationId xmlns:p14="http://schemas.microsoft.com/office/powerpoint/2010/main" val="1332625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8AF3DB-AF71-4348-A718-27D0620E9A90}"/>
              </a:ext>
            </a:extLst>
          </p:cNvPr>
          <p:cNvSpPr>
            <a:spLocks noGrp="1"/>
          </p:cNvSpPr>
          <p:nvPr>
            <p:ph type="title"/>
          </p:nvPr>
        </p:nvSpPr>
        <p:spPr>
          <a:xfrm>
            <a:off x="630238" y="457200"/>
            <a:ext cx="2949575" cy="1600200"/>
          </a:xfrm>
        </p:spPr>
        <p:txBody>
          <a:bodyPr anchor="b"/>
          <a:lstStyle>
            <a:lvl1pPr>
              <a:defRPr sz="3200"/>
            </a:lvl1pPr>
          </a:lstStyle>
          <a:p>
            <a:r>
              <a:rPr lang="de-DE"/>
              <a:t>Mastertitelformat bearbeiten</a:t>
            </a:r>
            <a:endParaRPr lang="en-US"/>
          </a:p>
        </p:txBody>
      </p:sp>
      <p:sp>
        <p:nvSpPr>
          <p:cNvPr id="3" name="Inhaltsplatzhalter 2">
            <a:extLst>
              <a:ext uri="{FF2B5EF4-FFF2-40B4-BE49-F238E27FC236}">
                <a16:creationId xmlns:a16="http://schemas.microsoft.com/office/drawing/2014/main" id="{2830BEBB-CB4F-4B2B-8D87-7BF6109C82B4}"/>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Textplatzhalter 3">
            <a:extLst>
              <a:ext uri="{FF2B5EF4-FFF2-40B4-BE49-F238E27FC236}">
                <a16:creationId xmlns:a16="http://schemas.microsoft.com/office/drawing/2014/main" id="{4053A610-B97F-4449-8DF5-2C5C25EDA66F}"/>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7648789E-A30E-419F-87F5-E1803F958F35}"/>
              </a:ext>
            </a:extLst>
          </p:cNvPr>
          <p:cNvSpPr>
            <a:spLocks noGrp="1"/>
          </p:cNvSpPr>
          <p:nvPr>
            <p:ph type="dt" sz="half" idx="10"/>
          </p:nvPr>
        </p:nvSpPr>
        <p:spPr/>
        <p:txBody>
          <a:bodyPr/>
          <a:lstStyle>
            <a:lvl1pPr>
              <a:defRPr/>
            </a:lvl1pPr>
          </a:lstStyle>
          <a:p>
            <a:r>
              <a:rPr lang="en-US" altLang="de-DE"/>
              <a:t>July 2025</a:t>
            </a:r>
          </a:p>
        </p:txBody>
      </p:sp>
      <p:sp>
        <p:nvSpPr>
          <p:cNvPr id="6" name="Fußzeilenplatzhalter 5">
            <a:extLst>
              <a:ext uri="{FF2B5EF4-FFF2-40B4-BE49-F238E27FC236}">
                <a16:creationId xmlns:a16="http://schemas.microsoft.com/office/drawing/2014/main" id="{E36205C0-3215-4597-A519-045F8111BEA1}"/>
              </a:ext>
            </a:extLst>
          </p:cNvPr>
          <p:cNvSpPr>
            <a:spLocks noGrp="1"/>
          </p:cNvSpPr>
          <p:nvPr>
            <p:ph type="ftr" sz="quarter" idx="11"/>
          </p:nvPr>
        </p:nvSpPr>
        <p:spPr/>
        <p:txBody>
          <a:bodyPr/>
          <a:lstStyle>
            <a:lvl1pPr>
              <a:defRPr/>
            </a:lvl1pPr>
          </a:lstStyle>
          <a:p>
            <a:r>
              <a:rPr lang="fr-FR" altLang="de-DE"/>
              <a:t>J. Robert, FAU/Fraunhofer IIS</a:t>
            </a:r>
            <a:endParaRPr lang="en-US" altLang="de-DE"/>
          </a:p>
        </p:txBody>
      </p:sp>
      <p:sp>
        <p:nvSpPr>
          <p:cNvPr id="7" name="Foliennummernplatzhalter 6">
            <a:extLst>
              <a:ext uri="{FF2B5EF4-FFF2-40B4-BE49-F238E27FC236}">
                <a16:creationId xmlns:a16="http://schemas.microsoft.com/office/drawing/2014/main" id="{E63E579E-D2E6-4E0D-AE15-B99806B2F38D}"/>
              </a:ext>
            </a:extLst>
          </p:cNvPr>
          <p:cNvSpPr>
            <a:spLocks noGrp="1"/>
          </p:cNvSpPr>
          <p:nvPr>
            <p:ph type="sldNum" sz="quarter" idx="12"/>
          </p:nvPr>
        </p:nvSpPr>
        <p:spPr/>
        <p:txBody>
          <a:bodyPr/>
          <a:lstStyle>
            <a:lvl1pPr>
              <a:defRPr/>
            </a:lvl1pPr>
          </a:lstStyle>
          <a:p>
            <a:r>
              <a:rPr lang="en-US" altLang="de-DE"/>
              <a:t>Slide </a:t>
            </a:r>
            <a:fld id="{8DA1E6C1-3801-4D91-91EB-44003D78ED83}" type="slidenum">
              <a:rPr lang="en-US" altLang="de-DE"/>
              <a:pPr/>
              <a:t>‹#›</a:t>
            </a:fld>
            <a:endParaRPr lang="en-US" altLang="de-DE"/>
          </a:p>
        </p:txBody>
      </p:sp>
    </p:spTree>
    <p:extLst>
      <p:ext uri="{BB962C8B-B14F-4D97-AF65-F5344CB8AC3E}">
        <p14:creationId xmlns:p14="http://schemas.microsoft.com/office/powerpoint/2010/main" val="2859395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5BB1A7-198C-4E7D-BD15-563D9B7775AF}"/>
              </a:ext>
            </a:extLst>
          </p:cNvPr>
          <p:cNvSpPr>
            <a:spLocks noGrp="1"/>
          </p:cNvSpPr>
          <p:nvPr>
            <p:ph type="title"/>
          </p:nvPr>
        </p:nvSpPr>
        <p:spPr>
          <a:xfrm>
            <a:off x="630238" y="457200"/>
            <a:ext cx="2949575" cy="1600200"/>
          </a:xfrm>
        </p:spPr>
        <p:txBody>
          <a:bodyPr anchor="b"/>
          <a:lstStyle>
            <a:lvl1pPr>
              <a:defRPr sz="3200"/>
            </a:lvl1pPr>
          </a:lstStyle>
          <a:p>
            <a:r>
              <a:rPr lang="de-DE"/>
              <a:t>Mastertitelformat bearbeiten</a:t>
            </a:r>
            <a:endParaRPr lang="en-US"/>
          </a:p>
        </p:txBody>
      </p:sp>
      <p:sp>
        <p:nvSpPr>
          <p:cNvPr id="3" name="Bildplatzhalter 2">
            <a:extLst>
              <a:ext uri="{FF2B5EF4-FFF2-40B4-BE49-F238E27FC236}">
                <a16:creationId xmlns:a16="http://schemas.microsoft.com/office/drawing/2014/main" id="{E44D1C55-3F6E-46EA-8DCD-F6E1E91356A2}"/>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a:p>
        </p:txBody>
      </p:sp>
      <p:sp>
        <p:nvSpPr>
          <p:cNvPr id="4" name="Textplatzhalter 3">
            <a:extLst>
              <a:ext uri="{FF2B5EF4-FFF2-40B4-BE49-F238E27FC236}">
                <a16:creationId xmlns:a16="http://schemas.microsoft.com/office/drawing/2014/main" id="{76B07CC3-4162-46DF-9373-21C84FBCDBD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F073388-DCDF-4A09-BCD4-846F1537396D}"/>
              </a:ext>
            </a:extLst>
          </p:cNvPr>
          <p:cNvSpPr>
            <a:spLocks noGrp="1"/>
          </p:cNvSpPr>
          <p:nvPr>
            <p:ph type="dt" sz="half" idx="10"/>
          </p:nvPr>
        </p:nvSpPr>
        <p:spPr/>
        <p:txBody>
          <a:bodyPr/>
          <a:lstStyle>
            <a:lvl1pPr>
              <a:defRPr/>
            </a:lvl1pPr>
          </a:lstStyle>
          <a:p>
            <a:r>
              <a:rPr lang="en-US" altLang="de-DE"/>
              <a:t>July 2025</a:t>
            </a:r>
          </a:p>
        </p:txBody>
      </p:sp>
      <p:sp>
        <p:nvSpPr>
          <p:cNvPr id="6" name="Fußzeilenplatzhalter 5">
            <a:extLst>
              <a:ext uri="{FF2B5EF4-FFF2-40B4-BE49-F238E27FC236}">
                <a16:creationId xmlns:a16="http://schemas.microsoft.com/office/drawing/2014/main" id="{C8FD7F6D-F5A1-4C8A-9DFD-340C650DF839}"/>
              </a:ext>
            </a:extLst>
          </p:cNvPr>
          <p:cNvSpPr>
            <a:spLocks noGrp="1"/>
          </p:cNvSpPr>
          <p:nvPr>
            <p:ph type="ftr" sz="quarter" idx="11"/>
          </p:nvPr>
        </p:nvSpPr>
        <p:spPr/>
        <p:txBody>
          <a:bodyPr/>
          <a:lstStyle>
            <a:lvl1pPr>
              <a:defRPr/>
            </a:lvl1pPr>
          </a:lstStyle>
          <a:p>
            <a:r>
              <a:rPr lang="fr-FR" altLang="de-DE"/>
              <a:t>J. Robert, FAU/Fraunhofer IIS</a:t>
            </a:r>
            <a:endParaRPr lang="en-US" altLang="de-DE"/>
          </a:p>
        </p:txBody>
      </p:sp>
      <p:sp>
        <p:nvSpPr>
          <p:cNvPr id="7" name="Foliennummernplatzhalter 6">
            <a:extLst>
              <a:ext uri="{FF2B5EF4-FFF2-40B4-BE49-F238E27FC236}">
                <a16:creationId xmlns:a16="http://schemas.microsoft.com/office/drawing/2014/main" id="{BB0DD7E3-372E-4B09-A13E-D0C53408D48D}"/>
              </a:ext>
            </a:extLst>
          </p:cNvPr>
          <p:cNvSpPr>
            <a:spLocks noGrp="1"/>
          </p:cNvSpPr>
          <p:nvPr>
            <p:ph type="sldNum" sz="quarter" idx="12"/>
          </p:nvPr>
        </p:nvSpPr>
        <p:spPr/>
        <p:txBody>
          <a:bodyPr/>
          <a:lstStyle>
            <a:lvl1pPr>
              <a:defRPr/>
            </a:lvl1pPr>
          </a:lstStyle>
          <a:p>
            <a:r>
              <a:rPr lang="en-US" altLang="de-DE"/>
              <a:t>Slide </a:t>
            </a:r>
            <a:fld id="{926AA88D-C8BB-4AB8-80BC-BA1BB60567F2}" type="slidenum">
              <a:rPr lang="en-US" altLang="de-DE"/>
              <a:pPr/>
              <a:t>‹#›</a:t>
            </a:fld>
            <a:endParaRPr lang="en-US" altLang="de-DE"/>
          </a:p>
        </p:txBody>
      </p:sp>
    </p:spTree>
    <p:extLst>
      <p:ext uri="{BB962C8B-B14F-4D97-AF65-F5344CB8AC3E}">
        <p14:creationId xmlns:p14="http://schemas.microsoft.com/office/powerpoint/2010/main" val="1327360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1DFB1AE-E283-4531-BD8A-BE182E916027}"/>
              </a:ext>
            </a:extLst>
          </p:cNvPr>
          <p:cNvSpPr>
            <a:spLocks noGrp="1" noChangeArrowheads="1"/>
          </p:cNvSpPr>
          <p:nvPr>
            <p:ph type="title"/>
          </p:nvPr>
        </p:nvSpPr>
        <p:spPr bwMode="auto">
          <a:xfrm>
            <a:off x="685800" y="685800"/>
            <a:ext cx="7772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de-DE" altLang="de-DE"/>
              <a:t>Mastertitelformat bearbeiten</a:t>
            </a:r>
            <a:endParaRPr lang="en-US" altLang="de-DE"/>
          </a:p>
        </p:txBody>
      </p:sp>
      <p:sp>
        <p:nvSpPr>
          <p:cNvPr id="1027" name="Rectangle 3">
            <a:extLst>
              <a:ext uri="{FF2B5EF4-FFF2-40B4-BE49-F238E27FC236}">
                <a16:creationId xmlns:a16="http://schemas.microsoft.com/office/drawing/2014/main" id="{58D6B148-5F0C-4373-A5E2-851044F5899D}"/>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de-DE" altLang="de-DE"/>
              <a:t>Mastertextformat bearbeiten</a:t>
            </a:r>
          </a:p>
          <a:p>
            <a:pPr lvl="1"/>
            <a:r>
              <a:rPr lang="de-DE" altLang="de-DE"/>
              <a:t>Zweite Ebene</a:t>
            </a:r>
          </a:p>
          <a:p>
            <a:pPr lvl="2"/>
            <a:r>
              <a:rPr lang="de-DE" altLang="de-DE"/>
              <a:t>Dritte Ebene</a:t>
            </a:r>
          </a:p>
          <a:p>
            <a:pPr lvl="3"/>
            <a:r>
              <a:rPr lang="de-DE" altLang="de-DE"/>
              <a:t>Vierte Ebene</a:t>
            </a:r>
          </a:p>
          <a:p>
            <a:pPr lvl="4"/>
            <a:r>
              <a:rPr lang="de-DE" altLang="de-DE"/>
              <a:t>Fünfte Ebene</a:t>
            </a:r>
            <a:endParaRPr lang="en-US" altLang="de-DE"/>
          </a:p>
        </p:txBody>
      </p:sp>
      <p:sp>
        <p:nvSpPr>
          <p:cNvPr id="1028" name="Rectangle 4">
            <a:extLst>
              <a:ext uri="{FF2B5EF4-FFF2-40B4-BE49-F238E27FC236}">
                <a16:creationId xmlns:a16="http://schemas.microsoft.com/office/drawing/2014/main" id="{6D48DE96-3527-4C3F-A533-B0562C6D6D91}"/>
              </a:ext>
            </a:extLst>
          </p:cNvPr>
          <p:cNvSpPr>
            <a:spLocks noGrp="1" noChangeArrowheads="1"/>
          </p:cNvSpPr>
          <p:nvPr>
            <p:ph type="dt" sz="half" idx="2"/>
          </p:nvPr>
        </p:nvSpPr>
        <p:spPr bwMode="auto">
          <a:xfrm>
            <a:off x="685800" y="381000"/>
            <a:ext cx="160020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lvl1pPr>
          </a:lstStyle>
          <a:p>
            <a:r>
              <a:rPr lang="en-US" altLang="de-DE"/>
              <a:t>July 2025</a:t>
            </a:r>
          </a:p>
        </p:txBody>
      </p:sp>
      <p:sp>
        <p:nvSpPr>
          <p:cNvPr id="1029" name="Rectangle 5">
            <a:extLst>
              <a:ext uri="{FF2B5EF4-FFF2-40B4-BE49-F238E27FC236}">
                <a16:creationId xmlns:a16="http://schemas.microsoft.com/office/drawing/2014/main" id="{76553C7E-1EF3-401D-8A44-9B11133432BC}"/>
              </a:ext>
            </a:extLst>
          </p:cNvPr>
          <p:cNvSpPr>
            <a:spLocks noGrp="1" noChangeArrowheads="1"/>
          </p:cNvSpPr>
          <p:nvPr>
            <p:ph type="ftr" sz="quarter" idx="3"/>
          </p:nvPr>
        </p:nvSpPr>
        <p:spPr bwMode="auto">
          <a:xfrm>
            <a:off x="5486400" y="6475413"/>
            <a:ext cx="3124200"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r">
              <a:defRPr/>
            </a:lvl1pPr>
          </a:lstStyle>
          <a:p>
            <a:r>
              <a:rPr lang="fr-FR" altLang="de-DE"/>
              <a:t>J. Robert, FAU/Fraunhofer IIS</a:t>
            </a:r>
            <a:endParaRPr lang="en-US" altLang="de-DE"/>
          </a:p>
        </p:txBody>
      </p:sp>
      <p:sp>
        <p:nvSpPr>
          <p:cNvPr id="1030" name="Rectangle 6">
            <a:extLst>
              <a:ext uri="{FF2B5EF4-FFF2-40B4-BE49-F238E27FC236}">
                <a16:creationId xmlns:a16="http://schemas.microsoft.com/office/drawing/2014/main" id="{8D64AA02-DBE3-4176-BF2E-3EA4E33BD7AD}"/>
              </a:ext>
            </a:extLst>
          </p:cNvPr>
          <p:cNvSpPr>
            <a:spLocks noGrp="1" noChangeArrowheads="1"/>
          </p:cNvSpPr>
          <p:nvPr>
            <p:ph type="sldNum" sz="quarter" idx="4"/>
          </p:nvPr>
        </p:nvSpPr>
        <p:spPr bwMode="auto">
          <a:xfrm>
            <a:off x="4344988" y="6475413"/>
            <a:ext cx="530225"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ctr">
              <a:defRPr/>
            </a:lvl1pPr>
          </a:lstStyle>
          <a:p>
            <a:r>
              <a:rPr lang="en-US" altLang="de-DE"/>
              <a:t>Slide </a:t>
            </a:r>
            <a:fld id="{5A92B2C6-D340-4F79-9817-61C40667A273}" type="slidenum">
              <a:rPr lang="en-US" altLang="de-DE"/>
              <a:pPr/>
              <a:t>‹#›</a:t>
            </a:fld>
            <a:endParaRPr lang="en-US" altLang="de-DE"/>
          </a:p>
        </p:txBody>
      </p:sp>
      <p:sp>
        <p:nvSpPr>
          <p:cNvPr id="1031" name="Rectangle 7">
            <a:extLst>
              <a:ext uri="{FF2B5EF4-FFF2-40B4-BE49-F238E27FC236}">
                <a16:creationId xmlns:a16="http://schemas.microsoft.com/office/drawing/2014/main" id="{4D4E707D-83E4-4C08-9C2B-335E27A9A6F4}"/>
              </a:ext>
            </a:extLst>
          </p:cNvPr>
          <p:cNvSpPr>
            <a:spLocks noChangeArrowheads="1"/>
          </p:cNvSpPr>
          <p:nvPr/>
        </p:nvSpPr>
        <p:spPr bwMode="auto">
          <a:xfrm>
            <a:off x="3779912" y="394156"/>
            <a:ext cx="4678288"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lvl="4" algn="r"/>
            <a:r>
              <a:rPr lang="en-US" altLang="de-DE" sz="1400" b="1" dirty="0"/>
              <a:t>doc.: IEEE 802.15-25-0555-00-04ad</a:t>
            </a:r>
          </a:p>
        </p:txBody>
      </p:sp>
      <p:sp>
        <p:nvSpPr>
          <p:cNvPr id="1032" name="Line 8">
            <a:extLst>
              <a:ext uri="{FF2B5EF4-FFF2-40B4-BE49-F238E27FC236}">
                <a16:creationId xmlns:a16="http://schemas.microsoft.com/office/drawing/2014/main" id="{60502E97-5FAC-4806-95EF-FC8098533DA7}"/>
              </a:ext>
            </a:extLst>
          </p:cNvPr>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3" name="Rectangle 9">
            <a:extLst>
              <a:ext uri="{FF2B5EF4-FFF2-40B4-BE49-F238E27FC236}">
                <a16:creationId xmlns:a16="http://schemas.microsoft.com/office/drawing/2014/main" id="{F74738B6-12D9-4EAA-93EC-1ECAF56D0353}"/>
              </a:ext>
            </a:extLst>
          </p:cNvPr>
          <p:cNvSpPr>
            <a:spLocks noChangeArrowheads="1"/>
          </p:cNvSpPr>
          <p:nvPr/>
        </p:nvSpPr>
        <p:spPr bwMode="auto">
          <a:xfrm>
            <a:off x="685800" y="6475413"/>
            <a:ext cx="711200"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en-US" altLang="de-DE"/>
              <a:t>Submission</a:t>
            </a:r>
          </a:p>
        </p:txBody>
      </p:sp>
      <p:sp>
        <p:nvSpPr>
          <p:cNvPr id="1034" name="Line 10">
            <a:extLst>
              <a:ext uri="{FF2B5EF4-FFF2-40B4-BE49-F238E27FC236}">
                <a16:creationId xmlns:a16="http://schemas.microsoft.com/office/drawing/2014/main" id="{1E341C86-7A16-45D8-815C-CFA81289FF47}"/>
              </a:ext>
            </a:extLst>
          </p:cNvPr>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1" fontAlgn="base" hangingPunct="1">
        <a:spcBef>
          <a:spcPct val="0"/>
        </a:spcBef>
        <a:spcAft>
          <a:spcPct val="0"/>
        </a:spcAft>
        <a:defRPr sz="3600" kern="1200">
          <a:solidFill>
            <a:schemeClr val="tx2"/>
          </a:solidFill>
          <a:latin typeface="+mj-lt"/>
          <a:ea typeface="+mj-ea"/>
          <a:cs typeface="+mj-cs"/>
        </a:defRPr>
      </a:lvl1pPr>
      <a:lvl2pPr algn="ctr" rtl="0" eaLnBrk="1" fontAlgn="base" hangingPunct="1">
        <a:spcBef>
          <a:spcPct val="0"/>
        </a:spcBef>
        <a:spcAft>
          <a:spcPct val="0"/>
        </a:spcAft>
        <a:defRPr sz="3600">
          <a:solidFill>
            <a:schemeClr val="tx2"/>
          </a:solidFill>
          <a:latin typeface="Times New Roman" panose="02020603050405020304" pitchFamily="18" charset="0"/>
        </a:defRPr>
      </a:lvl2pPr>
      <a:lvl3pPr algn="ctr" rtl="0" eaLnBrk="1" fontAlgn="base" hangingPunct="1">
        <a:spcBef>
          <a:spcPct val="0"/>
        </a:spcBef>
        <a:spcAft>
          <a:spcPct val="0"/>
        </a:spcAft>
        <a:defRPr sz="3600">
          <a:solidFill>
            <a:schemeClr val="tx2"/>
          </a:solidFill>
          <a:latin typeface="Times New Roman" panose="02020603050405020304" pitchFamily="18" charset="0"/>
        </a:defRPr>
      </a:lvl3pPr>
      <a:lvl4pPr algn="ctr" rtl="0" eaLnBrk="1" fontAlgn="base" hangingPunct="1">
        <a:spcBef>
          <a:spcPct val="0"/>
        </a:spcBef>
        <a:spcAft>
          <a:spcPct val="0"/>
        </a:spcAft>
        <a:defRPr sz="3600">
          <a:solidFill>
            <a:schemeClr val="tx2"/>
          </a:solidFill>
          <a:latin typeface="Times New Roman" panose="02020603050405020304" pitchFamily="18" charset="0"/>
        </a:defRPr>
      </a:lvl4pPr>
      <a:lvl5pPr algn="ctr" rtl="0" eaLnBrk="1" fontAlgn="base" hangingPunct="1">
        <a:spcBef>
          <a:spcPct val="0"/>
        </a:spcBef>
        <a:spcAft>
          <a:spcPct val="0"/>
        </a:spcAft>
        <a:defRPr sz="3600">
          <a:solidFill>
            <a:schemeClr val="tx2"/>
          </a:solidFill>
          <a:latin typeface="Times New Roman" panose="02020603050405020304" pitchFamily="18" charset="0"/>
        </a:defRPr>
      </a:lvl5pPr>
      <a:lvl6pPr marL="457200" algn="ctr" rtl="0" eaLnBrk="1" fontAlgn="base" hangingPunct="1">
        <a:spcBef>
          <a:spcPct val="0"/>
        </a:spcBef>
        <a:spcAft>
          <a:spcPct val="0"/>
        </a:spcAft>
        <a:defRPr sz="3600">
          <a:solidFill>
            <a:schemeClr val="tx2"/>
          </a:solidFill>
          <a:latin typeface="Times New Roman" panose="02020603050405020304" pitchFamily="18" charset="0"/>
        </a:defRPr>
      </a:lvl6pPr>
      <a:lvl7pPr marL="914400" algn="ctr" rtl="0" eaLnBrk="1" fontAlgn="base" hangingPunct="1">
        <a:spcBef>
          <a:spcPct val="0"/>
        </a:spcBef>
        <a:spcAft>
          <a:spcPct val="0"/>
        </a:spcAft>
        <a:defRPr sz="3600">
          <a:solidFill>
            <a:schemeClr val="tx2"/>
          </a:solidFill>
          <a:latin typeface="Times New Roman" panose="02020603050405020304" pitchFamily="18" charset="0"/>
        </a:defRPr>
      </a:lvl7pPr>
      <a:lvl8pPr marL="1371600" algn="ctr" rtl="0" eaLnBrk="1" fontAlgn="base" hangingPunct="1">
        <a:spcBef>
          <a:spcPct val="0"/>
        </a:spcBef>
        <a:spcAft>
          <a:spcPct val="0"/>
        </a:spcAft>
        <a:defRPr sz="3600">
          <a:solidFill>
            <a:schemeClr val="tx2"/>
          </a:solidFill>
          <a:latin typeface="Times New Roman" panose="02020603050405020304" pitchFamily="18" charset="0"/>
        </a:defRPr>
      </a:lvl8pPr>
      <a:lvl9pPr marL="1828800" algn="ctr" rtl="0" eaLnBrk="1" fontAlgn="base" hangingPunct="1">
        <a:spcBef>
          <a:spcPct val="0"/>
        </a:spcBef>
        <a:spcAft>
          <a:spcPct val="0"/>
        </a:spcAft>
        <a:defRPr sz="3600">
          <a:solidFill>
            <a:schemeClr val="tx2"/>
          </a:solidFill>
          <a:latin typeface="Times New Roman" panose="02020603050405020304" pitchFamily="18"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08585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42875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177165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1">
            <a:extLst>
              <a:ext uri="{FF2B5EF4-FFF2-40B4-BE49-F238E27FC236}">
                <a16:creationId xmlns:a16="http://schemas.microsoft.com/office/drawing/2014/main" id="{D9C43E2A-B6DF-41AE-80BC-ED1AE817D4D9}"/>
              </a:ext>
            </a:extLst>
          </p:cNvPr>
          <p:cNvSpPr>
            <a:spLocks noGrp="1"/>
          </p:cNvSpPr>
          <p:nvPr>
            <p:ph type="dt" sz="half" idx="10"/>
          </p:nvPr>
        </p:nvSpPr>
        <p:spPr/>
        <p:txBody>
          <a:bodyPr/>
          <a:lstStyle/>
          <a:p>
            <a:r>
              <a:rPr lang="en-US" altLang="de-DE"/>
              <a:t>July 2025</a:t>
            </a:r>
          </a:p>
        </p:txBody>
      </p:sp>
      <p:sp>
        <p:nvSpPr>
          <p:cNvPr id="5" name="Fußzeilenplatzhalter 2">
            <a:extLst>
              <a:ext uri="{FF2B5EF4-FFF2-40B4-BE49-F238E27FC236}">
                <a16:creationId xmlns:a16="http://schemas.microsoft.com/office/drawing/2014/main" id="{34A211DD-20CC-4230-B783-76849CE7D186}"/>
              </a:ext>
            </a:extLst>
          </p:cNvPr>
          <p:cNvSpPr>
            <a:spLocks noGrp="1"/>
          </p:cNvSpPr>
          <p:nvPr>
            <p:ph type="ftr" sz="quarter" idx="11"/>
          </p:nvPr>
        </p:nvSpPr>
        <p:spPr/>
        <p:txBody>
          <a:bodyPr/>
          <a:lstStyle/>
          <a:p>
            <a:r>
              <a:rPr lang="fr-FR" altLang="de-DE"/>
              <a:t>J. Robert, FAU/Fraunhofer IIS</a:t>
            </a:r>
            <a:endParaRPr lang="en-US" altLang="de-DE"/>
          </a:p>
        </p:txBody>
      </p:sp>
      <p:sp>
        <p:nvSpPr>
          <p:cNvPr id="6" name="Foliennummernplatzhalter 3">
            <a:extLst>
              <a:ext uri="{FF2B5EF4-FFF2-40B4-BE49-F238E27FC236}">
                <a16:creationId xmlns:a16="http://schemas.microsoft.com/office/drawing/2014/main" id="{09F9C736-DF86-4EF6-B282-95A555B0C62A}"/>
              </a:ext>
            </a:extLst>
          </p:cNvPr>
          <p:cNvSpPr>
            <a:spLocks noGrp="1"/>
          </p:cNvSpPr>
          <p:nvPr>
            <p:ph type="sldNum" sz="quarter" idx="12"/>
          </p:nvPr>
        </p:nvSpPr>
        <p:spPr/>
        <p:txBody>
          <a:bodyPr/>
          <a:lstStyle/>
          <a:p>
            <a:r>
              <a:rPr lang="en-US" altLang="de-DE"/>
              <a:t>Slide </a:t>
            </a:r>
            <a:fld id="{D88A94DD-C2E8-472D-AA1A-4D6C610E6700}" type="slidenum">
              <a:rPr lang="en-US" altLang="de-DE"/>
              <a:pPr/>
              <a:t>1</a:t>
            </a:fld>
            <a:endParaRPr lang="en-US" altLang="de-DE"/>
          </a:p>
        </p:txBody>
      </p:sp>
      <p:sp>
        <p:nvSpPr>
          <p:cNvPr id="27651" name="Rectangle 3">
            <a:extLst>
              <a:ext uri="{FF2B5EF4-FFF2-40B4-BE49-F238E27FC236}">
                <a16:creationId xmlns:a16="http://schemas.microsoft.com/office/drawing/2014/main" id="{1E51FA3B-613F-472F-A120-BC673CF5E5BF}"/>
              </a:ext>
            </a:extLst>
          </p:cNvPr>
          <p:cNvSpPr>
            <a:spLocks noChangeArrowheads="1"/>
          </p:cNvSpPr>
          <p:nvPr/>
        </p:nvSpPr>
        <p:spPr bwMode="auto">
          <a:xfrm>
            <a:off x="152400" y="609600"/>
            <a:ext cx="8991600"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de-DE" sz="1800" b="1" u="sng" dirty="0">
                <a:solidFill>
                  <a:schemeClr val="tx2"/>
                </a:solidFill>
                <a:effectLst>
                  <a:outerShdw blurRad="38100" dist="38100" dir="2700000" algn="tl">
                    <a:srgbClr val="C0C0C0"/>
                  </a:outerShdw>
                </a:effectLst>
              </a:rPr>
              <a:t>Project: IEEE P802.15 Working Group for Wireless Personal Area Networks (WPANs)</a:t>
            </a:r>
            <a:endParaRPr lang="en-US" altLang="de-DE" sz="1600" b="1" dirty="0">
              <a:solidFill>
                <a:schemeClr val="tx2"/>
              </a:solidFill>
            </a:endParaRPr>
          </a:p>
          <a:p>
            <a:endParaRPr lang="en-US" altLang="de-DE" sz="1600" dirty="0">
              <a:solidFill>
                <a:schemeClr val="tx2"/>
              </a:solidFill>
            </a:endParaRPr>
          </a:p>
          <a:p>
            <a:r>
              <a:rPr lang="en-US" altLang="de-DE" sz="1600" b="1" dirty="0">
                <a:solidFill>
                  <a:schemeClr val="tx2"/>
                </a:solidFill>
              </a:rPr>
              <a:t>Submission Title:</a:t>
            </a:r>
            <a:r>
              <a:rPr lang="en-US" altLang="de-DE" sz="1600" dirty="0">
                <a:solidFill>
                  <a:schemeClr val="tx2"/>
                </a:solidFill>
              </a:rPr>
              <a:t> [</a:t>
            </a:r>
            <a:r>
              <a:rPr lang="de-DE" altLang="de-DE" sz="1600" dirty="0"/>
              <a:t>Simulation </a:t>
            </a:r>
            <a:r>
              <a:rPr lang="de-DE" altLang="de-DE" sz="1600" dirty="0" err="1"/>
              <a:t>Results</a:t>
            </a:r>
            <a:r>
              <a:rPr lang="de-DE" altLang="de-DE" sz="1600" dirty="0"/>
              <a:t> </a:t>
            </a:r>
            <a:r>
              <a:rPr lang="de-DE" altLang="de-DE" sz="1600" dirty="0" err="1"/>
              <a:t>of</a:t>
            </a:r>
            <a:r>
              <a:rPr lang="de-DE" altLang="de-DE" sz="1600" dirty="0"/>
              <a:t> </a:t>
            </a:r>
            <a:r>
              <a:rPr lang="de-DE" altLang="de-DE" sz="1600" dirty="0" err="1"/>
              <a:t>our</a:t>
            </a:r>
            <a:r>
              <a:rPr lang="de-DE" altLang="de-DE" sz="1600" dirty="0"/>
              <a:t> Implementation </a:t>
            </a:r>
            <a:r>
              <a:rPr lang="de-DE" altLang="de-DE" sz="1600" dirty="0" err="1"/>
              <a:t>of</a:t>
            </a:r>
            <a:r>
              <a:rPr lang="de-DE" altLang="de-DE" sz="1600" dirty="0"/>
              <a:t> </a:t>
            </a:r>
            <a:r>
              <a:rPr lang="de-DE" altLang="de-DE" sz="1600" dirty="0" err="1"/>
              <a:t>the</a:t>
            </a:r>
            <a:r>
              <a:rPr lang="de-DE" altLang="de-DE" sz="1600" dirty="0"/>
              <a:t> Long Range Mode</a:t>
            </a:r>
            <a:r>
              <a:rPr lang="en-US" altLang="de-DE" sz="1600" dirty="0">
                <a:solidFill>
                  <a:schemeClr val="tx2"/>
                </a:solidFill>
              </a:rPr>
              <a:t>]	</a:t>
            </a:r>
          </a:p>
          <a:p>
            <a:r>
              <a:rPr lang="en-US" altLang="de-DE" sz="1600" b="1" dirty="0">
                <a:solidFill>
                  <a:schemeClr val="tx2"/>
                </a:solidFill>
              </a:rPr>
              <a:t>Date Submitted: </a:t>
            </a:r>
            <a:r>
              <a:rPr lang="en-US" altLang="de-DE" sz="1600" dirty="0">
                <a:solidFill>
                  <a:schemeClr val="tx2"/>
                </a:solidFill>
              </a:rPr>
              <a:t>[21</a:t>
            </a:r>
            <a:r>
              <a:rPr lang="en-US" altLang="de-DE" sz="1600" dirty="0"/>
              <a:t> October, 2025</a:t>
            </a:r>
            <a:r>
              <a:rPr lang="en-US" altLang="de-DE" sz="1600" dirty="0">
                <a:solidFill>
                  <a:schemeClr val="tx2"/>
                </a:solidFill>
              </a:rPr>
              <a:t>]	</a:t>
            </a:r>
          </a:p>
          <a:p>
            <a:r>
              <a:rPr lang="en-US" altLang="de-DE" sz="1600" b="1" dirty="0">
                <a:solidFill>
                  <a:schemeClr val="tx2"/>
                </a:solidFill>
              </a:rPr>
              <a:t>Source:</a:t>
            </a:r>
            <a:r>
              <a:rPr lang="en-US" altLang="de-DE" sz="1600" dirty="0">
                <a:solidFill>
                  <a:schemeClr val="tx2"/>
                </a:solidFill>
              </a:rPr>
              <a:t> [</a:t>
            </a:r>
            <a:r>
              <a:rPr lang="en-US" altLang="de-DE" sz="1600" dirty="0"/>
              <a:t>Joerg ROBERT</a:t>
            </a:r>
            <a:r>
              <a:rPr lang="en-US" altLang="de-DE" sz="1600" dirty="0">
                <a:solidFill>
                  <a:schemeClr val="tx2"/>
                </a:solidFill>
              </a:rPr>
              <a:t>] Company [FAU Erlangen-</a:t>
            </a:r>
            <a:r>
              <a:rPr lang="en-US" altLang="de-DE" sz="1600" dirty="0" err="1">
                <a:solidFill>
                  <a:schemeClr val="tx2"/>
                </a:solidFill>
              </a:rPr>
              <a:t>Nuernberg</a:t>
            </a:r>
            <a:r>
              <a:rPr lang="en-US" altLang="de-DE" sz="1600" dirty="0">
                <a:solidFill>
                  <a:schemeClr val="tx2"/>
                </a:solidFill>
              </a:rPr>
              <a:t>/ Fraunhofer IIS]</a:t>
            </a:r>
          </a:p>
          <a:p>
            <a:r>
              <a:rPr lang="en-US" altLang="de-DE" sz="1600" dirty="0">
                <a:solidFill>
                  <a:schemeClr val="tx2"/>
                </a:solidFill>
              </a:rPr>
              <a:t>Address []</a:t>
            </a:r>
          </a:p>
          <a:p>
            <a:r>
              <a:rPr lang="en-US" altLang="de-DE" sz="1600" dirty="0">
                <a:solidFill>
                  <a:schemeClr val="tx2"/>
                </a:solidFill>
              </a:rPr>
              <a:t>Voice:[], FAX: [], E-Mail:[Joerg.Robert@ieee.org]	</a:t>
            </a:r>
          </a:p>
          <a:p>
            <a:pPr>
              <a:spcBef>
                <a:spcPts val="600"/>
              </a:spcBef>
              <a:spcAft>
                <a:spcPts val="600"/>
              </a:spcAft>
            </a:pPr>
            <a:r>
              <a:rPr lang="en-US" altLang="de-DE" sz="1600" b="1" dirty="0">
                <a:solidFill>
                  <a:schemeClr val="tx2"/>
                </a:solidFill>
              </a:rPr>
              <a:t>Re:</a:t>
            </a:r>
            <a:r>
              <a:rPr lang="en-US" altLang="de-DE" sz="1600" dirty="0">
                <a:solidFill>
                  <a:schemeClr val="tx2"/>
                </a:solidFill>
              </a:rPr>
              <a:t> []</a:t>
            </a:r>
          </a:p>
          <a:p>
            <a:pPr>
              <a:spcBef>
                <a:spcPts val="600"/>
              </a:spcBef>
              <a:spcAft>
                <a:spcPts val="600"/>
              </a:spcAft>
            </a:pPr>
            <a:r>
              <a:rPr lang="en-US" altLang="de-DE" sz="1600" b="1" dirty="0">
                <a:solidFill>
                  <a:schemeClr val="tx2"/>
                </a:solidFill>
              </a:rPr>
              <a:t>Abstract:</a:t>
            </a:r>
            <a:r>
              <a:rPr lang="en-US" altLang="de-DE" sz="1600" dirty="0">
                <a:solidFill>
                  <a:schemeClr val="tx2"/>
                </a:solidFill>
              </a:rPr>
              <a:t>	[]</a:t>
            </a:r>
          </a:p>
          <a:p>
            <a:pPr>
              <a:spcBef>
                <a:spcPts val="600"/>
              </a:spcBef>
              <a:spcAft>
                <a:spcPts val="600"/>
              </a:spcAft>
            </a:pPr>
            <a:r>
              <a:rPr lang="en-US" altLang="de-DE" sz="1600" b="1" dirty="0">
                <a:solidFill>
                  <a:schemeClr val="tx2"/>
                </a:solidFill>
              </a:rPr>
              <a:t>Purpose:</a:t>
            </a:r>
            <a:r>
              <a:rPr lang="en-US" altLang="de-DE" sz="1600" dirty="0">
                <a:solidFill>
                  <a:schemeClr val="tx2"/>
                </a:solidFill>
              </a:rPr>
              <a:t>	</a:t>
            </a:r>
            <a:r>
              <a:rPr lang="en-US" altLang="de-DE" sz="1600" dirty="0"/>
              <a:t>[Presentation in TG 802.15.4ad telephone call]</a:t>
            </a:r>
          </a:p>
          <a:p>
            <a:r>
              <a:rPr lang="en-US" altLang="de-DE" sz="1600" b="1" dirty="0">
                <a:solidFill>
                  <a:schemeClr val="tx2"/>
                </a:solidFill>
              </a:rPr>
              <a:t>Notice:</a:t>
            </a:r>
            <a:r>
              <a:rPr lang="en-US" altLang="de-DE" sz="1600" dirty="0">
                <a:solidFill>
                  <a:schemeClr val="tx2"/>
                </a:solidFill>
              </a:rPr>
              <a:t>	This document has been prepared to assist the IEEE P802.15.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r>
              <a:rPr lang="en-US" altLang="de-DE" sz="1600" b="1" dirty="0">
                <a:solidFill>
                  <a:schemeClr val="tx2"/>
                </a:solidFill>
              </a:rPr>
              <a:t>Release:</a:t>
            </a:r>
            <a:r>
              <a:rPr lang="en-US" altLang="de-DE" sz="1600" dirty="0">
                <a:solidFill>
                  <a:schemeClr val="tx2"/>
                </a:solidFill>
              </a:rPr>
              <a:t>	The contributor acknowledges and accepts that this contribution becomes the property of IEEE and may be made publicly available by P802.15.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B9A60-9BF2-433E-91B9-88EFFB3BB653}"/>
              </a:ext>
            </a:extLst>
          </p:cNvPr>
          <p:cNvSpPr>
            <a:spLocks noGrp="1"/>
          </p:cNvSpPr>
          <p:nvPr>
            <p:ph type="title"/>
          </p:nvPr>
        </p:nvSpPr>
        <p:spPr/>
        <p:txBody>
          <a:bodyPr/>
          <a:lstStyle/>
          <a:p>
            <a:r>
              <a:rPr lang="de-DE" dirty="0"/>
              <a:t>BL=8, SF=8</a:t>
            </a:r>
            <a:endParaRPr lang="en-US" dirty="0"/>
          </a:p>
        </p:txBody>
      </p:sp>
      <p:sp>
        <p:nvSpPr>
          <p:cNvPr id="3" name="Content Placeholder 2">
            <a:extLst>
              <a:ext uri="{FF2B5EF4-FFF2-40B4-BE49-F238E27FC236}">
                <a16:creationId xmlns:a16="http://schemas.microsoft.com/office/drawing/2014/main" id="{0CED6FF6-1D01-4077-91B9-B1ED1E58384C}"/>
              </a:ext>
            </a:extLst>
          </p:cNvPr>
          <p:cNvSpPr>
            <a:spLocks noGrp="1"/>
          </p:cNvSpPr>
          <p:nvPr>
            <p:ph idx="1"/>
          </p:nvPr>
        </p:nvSpPr>
        <p:spPr/>
        <p:txBody>
          <a:bodyPr/>
          <a:lstStyle/>
          <a:p>
            <a:r>
              <a:rPr lang="de-DE" sz="2000" dirty="0" err="1"/>
              <a:t>If</a:t>
            </a:r>
            <a:r>
              <a:rPr lang="de-DE" sz="2000" dirty="0"/>
              <a:t> will </a:t>
            </a:r>
            <a:r>
              <a:rPr lang="de-DE" sz="2000" dirty="0" err="1"/>
              <a:t>provide</a:t>
            </a:r>
            <a:r>
              <a:rPr lang="de-DE" sz="2000" dirty="0"/>
              <a:t> </a:t>
            </a:r>
            <a:r>
              <a:rPr lang="de-DE" sz="2000" dirty="0" err="1"/>
              <a:t>simulation</a:t>
            </a:r>
            <a:r>
              <a:rPr lang="de-DE" sz="2000" dirty="0"/>
              <a:t> </a:t>
            </a:r>
            <a:r>
              <a:rPr lang="de-DE" sz="2000" dirty="0" err="1"/>
              <a:t>results</a:t>
            </a:r>
            <a:r>
              <a:rPr lang="de-DE" sz="2000" dirty="0"/>
              <a:t> </a:t>
            </a:r>
            <a:r>
              <a:rPr lang="de-DE" sz="2000" dirty="0" err="1"/>
              <a:t>soon</a:t>
            </a:r>
            <a:endParaRPr lang="de-DE" sz="2000" dirty="0"/>
          </a:p>
          <a:p>
            <a:r>
              <a:rPr lang="de-DE" sz="2000" dirty="0" err="1"/>
              <a:t>They</a:t>
            </a:r>
            <a:r>
              <a:rPr lang="de-DE" sz="2000" dirty="0"/>
              <a:t> </a:t>
            </a:r>
            <a:r>
              <a:rPr lang="de-DE" sz="2000" dirty="0" err="1"/>
              <a:t>are</a:t>
            </a:r>
            <a:r>
              <a:rPr lang="de-DE" sz="2000" dirty="0"/>
              <a:t> </a:t>
            </a:r>
            <a:r>
              <a:rPr lang="de-DE" sz="2000" dirty="0" err="1"/>
              <a:t>almost</a:t>
            </a:r>
            <a:r>
              <a:rPr lang="de-DE" sz="2000" dirty="0"/>
              <a:t> </a:t>
            </a:r>
            <a:r>
              <a:rPr lang="de-DE" sz="2000" dirty="0" err="1"/>
              <a:t>similar</a:t>
            </a:r>
            <a:r>
              <a:rPr lang="de-DE" sz="2000" dirty="0"/>
              <a:t> </a:t>
            </a:r>
            <a:r>
              <a:rPr lang="de-DE" sz="2000" dirty="0" err="1"/>
              <a:t>to</a:t>
            </a:r>
            <a:r>
              <a:rPr lang="de-DE" sz="2000" dirty="0"/>
              <a:t> MCS0 </a:t>
            </a:r>
            <a:r>
              <a:rPr lang="de-DE" sz="2000" dirty="0" err="1"/>
              <a:t>with</a:t>
            </a:r>
            <a:r>
              <a:rPr lang="de-DE" sz="2000" dirty="0"/>
              <a:t> BL=1 and SF=8, but </a:t>
            </a:r>
            <a:r>
              <a:rPr lang="de-DE" sz="2000" dirty="0" err="1"/>
              <a:t>with</a:t>
            </a:r>
            <a:r>
              <a:rPr lang="de-DE" sz="2000" dirty="0"/>
              <a:t> </a:t>
            </a:r>
            <a:r>
              <a:rPr lang="de-DE" sz="2000" dirty="0" err="1"/>
              <a:t>close</a:t>
            </a:r>
            <a:r>
              <a:rPr lang="de-DE" sz="2000" dirty="0"/>
              <a:t> </a:t>
            </a:r>
            <a:r>
              <a:rPr lang="de-DE" sz="2000" dirty="0" err="1"/>
              <a:t>to</a:t>
            </a:r>
            <a:r>
              <a:rPr lang="de-DE" sz="2000" dirty="0"/>
              <a:t> 50% </a:t>
            </a:r>
            <a:r>
              <a:rPr lang="de-DE" sz="2000" dirty="0" err="1"/>
              <a:t>less</a:t>
            </a:r>
            <a:r>
              <a:rPr lang="de-DE" sz="2000" dirty="0"/>
              <a:t> </a:t>
            </a:r>
            <a:r>
              <a:rPr lang="de-DE" sz="2000" dirty="0" err="1"/>
              <a:t>overhead</a:t>
            </a:r>
            <a:r>
              <a:rPr lang="de-DE" sz="2000" dirty="0"/>
              <a:t> </a:t>
            </a:r>
            <a:endParaRPr lang="en-US" sz="2000" dirty="0"/>
          </a:p>
        </p:txBody>
      </p:sp>
      <p:sp>
        <p:nvSpPr>
          <p:cNvPr id="4" name="Date Placeholder 3">
            <a:extLst>
              <a:ext uri="{FF2B5EF4-FFF2-40B4-BE49-F238E27FC236}">
                <a16:creationId xmlns:a16="http://schemas.microsoft.com/office/drawing/2014/main" id="{CF67B6DC-FD3B-49D1-A4D6-698AA29931F7}"/>
              </a:ext>
            </a:extLst>
          </p:cNvPr>
          <p:cNvSpPr>
            <a:spLocks noGrp="1"/>
          </p:cNvSpPr>
          <p:nvPr>
            <p:ph type="dt" sz="half" idx="10"/>
          </p:nvPr>
        </p:nvSpPr>
        <p:spPr/>
        <p:txBody>
          <a:bodyPr/>
          <a:lstStyle/>
          <a:p>
            <a:r>
              <a:rPr lang="en-US" altLang="de-DE"/>
              <a:t>July 2025</a:t>
            </a:r>
          </a:p>
        </p:txBody>
      </p:sp>
      <p:sp>
        <p:nvSpPr>
          <p:cNvPr id="5" name="Footer Placeholder 4">
            <a:extLst>
              <a:ext uri="{FF2B5EF4-FFF2-40B4-BE49-F238E27FC236}">
                <a16:creationId xmlns:a16="http://schemas.microsoft.com/office/drawing/2014/main" id="{7D56F1F8-D3A3-4F18-964A-F074E16F663C}"/>
              </a:ext>
            </a:extLst>
          </p:cNvPr>
          <p:cNvSpPr>
            <a:spLocks noGrp="1"/>
          </p:cNvSpPr>
          <p:nvPr>
            <p:ph type="ftr" sz="quarter" idx="11"/>
          </p:nvPr>
        </p:nvSpPr>
        <p:spPr/>
        <p:txBody>
          <a:bodyPr/>
          <a:lstStyle/>
          <a:p>
            <a:r>
              <a:rPr lang="fr-FR" altLang="de-DE"/>
              <a:t>J. Robert, FAU/Fraunhofer IIS</a:t>
            </a:r>
            <a:endParaRPr lang="en-US" altLang="de-DE"/>
          </a:p>
        </p:txBody>
      </p:sp>
      <p:sp>
        <p:nvSpPr>
          <p:cNvPr id="6" name="Slide Number Placeholder 5">
            <a:extLst>
              <a:ext uri="{FF2B5EF4-FFF2-40B4-BE49-F238E27FC236}">
                <a16:creationId xmlns:a16="http://schemas.microsoft.com/office/drawing/2014/main" id="{B9359AEF-FB15-4797-9317-F1470EAA1C7F}"/>
              </a:ext>
            </a:extLst>
          </p:cNvPr>
          <p:cNvSpPr>
            <a:spLocks noGrp="1"/>
          </p:cNvSpPr>
          <p:nvPr>
            <p:ph type="sldNum" sz="quarter" idx="12"/>
          </p:nvPr>
        </p:nvSpPr>
        <p:spPr/>
        <p:txBody>
          <a:bodyPr/>
          <a:lstStyle/>
          <a:p>
            <a:r>
              <a:rPr lang="en-US" altLang="de-DE"/>
              <a:t>Slide </a:t>
            </a:r>
            <a:fld id="{56DBDE89-508C-461A-844E-8FFD18D88103}" type="slidenum">
              <a:rPr lang="en-US" altLang="de-DE" smtClean="0"/>
              <a:pPr/>
              <a:t>10</a:t>
            </a:fld>
            <a:endParaRPr lang="en-US" altLang="de-DE"/>
          </a:p>
        </p:txBody>
      </p:sp>
    </p:spTree>
    <p:extLst>
      <p:ext uri="{BB962C8B-B14F-4D97-AF65-F5344CB8AC3E}">
        <p14:creationId xmlns:p14="http://schemas.microsoft.com/office/powerpoint/2010/main" val="70690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14501-4A73-459F-B1D0-16A207D7D82F}"/>
              </a:ext>
            </a:extLst>
          </p:cNvPr>
          <p:cNvSpPr>
            <a:spLocks noGrp="1"/>
          </p:cNvSpPr>
          <p:nvPr>
            <p:ph type="title"/>
          </p:nvPr>
        </p:nvSpPr>
        <p:spPr/>
        <p:txBody>
          <a:bodyPr/>
          <a:lstStyle/>
          <a:p>
            <a:r>
              <a:rPr lang="de-DE" dirty="0" err="1"/>
              <a:t>Conclusions</a:t>
            </a:r>
            <a:r>
              <a:rPr lang="de-DE" dirty="0"/>
              <a:t> and Future Work</a:t>
            </a:r>
            <a:endParaRPr lang="en-US" dirty="0"/>
          </a:p>
        </p:txBody>
      </p:sp>
      <p:sp>
        <p:nvSpPr>
          <p:cNvPr id="3" name="Content Placeholder 2">
            <a:extLst>
              <a:ext uri="{FF2B5EF4-FFF2-40B4-BE49-F238E27FC236}">
                <a16:creationId xmlns:a16="http://schemas.microsoft.com/office/drawing/2014/main" id="{2CD65E49-9C7D-4198-861E-9B9C15CC461A}"/>
              </a:ext>
            </a:extLst>
          </p:cNvPr>
          <p:cNvSpPr>
            <a:spLocks noGrp="1"/>
          </p:cNvSpPr>
          <p:nvPr>
            <p:ph idx="1"/>
          </p:nvPr>
        </p:nvSpPr>
        <p:spPr/>
        <p:txBody>
          <a:bodyPr/>
          <a:lstStyle/>
          <a:p>
            <a:r>
              <a:rPr lang="en-US" sz="2000" dirty="0"/>
              <a:t>We implemented the proposal of Kyoto University</a:t>
            </a:r>
          </a:p>
          <a:p>
            <a:r>
              <a:rPr lang="en-US" sz="2000" dirty="0"/>
              <a:t>The simulation results match exactly the expectations</a:t>
            </a:r>
          </a:p>
          <a:p>
            <a:endParaRPr lang="en-US" sz="2000" dirty="0"/>
          </a:p>
          <a:p>
            <a:r>
              <a:rPr lang="en-US" sz="2000" dirty="0"/>
              <a:t>For SF=1 the results exactly match the TI results</a:t>
            </a:r>
          </a:p>
          <a:p>
            <a:r>
              <a:rPr lang="en-US" sz="2000" dirty="0"/>
              <a:t>An improved demodulator can further improve the results</a:t>
            </a:r>
          </a:p>
          <a:p>
            <a:endParaRPr lang="en-US" sz="2000" dirty="0"/>
          </a:p>
          <a:p>
            <a:r>
              <a:rPr lang="en-US" sz="2000" dirty="0"/>
              <a:t>BL&lt;8 does not show any performance gain compared to BL=8, but requires higher overhead</a:t>
            </a:r>
          </a:p>
          <a:p>
            <a:endParaRPr lang="en-US" sz="2000" dirty="0"/>
          </a:p>
          <a:p>
            <a:r>
              <a:rPr lang="en-US" sz="2000" dirty="0"/>
              <a:t>Next results will show also results for 200 kHz channels</a:t>
            </a:r>
          </a:p>
        </p:txBody>
      </p:sp>
      <p:sp>
        <p:nvSpPr>
          <p:cNvPr id="4" name="Date Placeholder 3">
            <a:extLst>
              <a:ext uri="{FF2B5EF4-FFF2-40B4-BE49-F238E27FC236}">
                <a16:creationId xmlns:a16="http://schemas.microsoft.com/office/drawing/2014/main" id="{A36FF69F-31F5-4430-B4E0-D1A928F21759}"/>
              </a:ext>
            </a:extLst>
          </p:cNvPr>
          <p:cNvSpPr>
            <a:spLocks noGrp="1"/>
          </p:cNvSpPr>
          <p:nvPr>
            <p:ph type="dt" sz="half" idx="10"/>
          </p:nvPr>
        </p:nvSpPr>
        <p:spPr/>
        <p:txBody>
          <a:bodyPr/>
          <a:lstStyle/>
          <a:p>
            <a:r>
              <a:rPr lang="en-US" altLang="de-DE"/>
              <a:t>July 2025</a:t>
            </a:r>
          </a:p>
        </p:txBody>
      </p:sp>
      <p:sp>
        <p:nvSpPr>
          <p:cNvPr id="5" name="Footer Placeholder 4">
            <a:extLst>
              <a:ext uri="{FF2B5EF4-FFF2-40B4-BE49-F238E27FC236}">
                <a16:creationId xmlns:a16="http://schemas.microsoft.com/office/drawing/2014/main" id="{B94E3063-CB39-4597-89AB-1415D0AF1161}"/>
              </a:ext>
            </a:extLst>
          </p:cNvPr>
          <p:cNvSpPr>
            <a:spLocks noGrp="1"/>
          </p:cNvSpPr>
          <p:nvPr>
            <p:ph type="ftr" sz="quarter" idx="11"/>
          </p:nvPr>
        </p:nvSpPr>
        <p:spPr/>
        <p:txBody>
          <a:bodyPr/>
          <a:lstStyle/>
          <a:p>
            <a:r>
              <a:rPr lang="fr-FR" altLang="de-DE"/>
              <a:t>J. Robert, FAU/Fraunhofer IIS</a:t>
            </a:r>
            <a:endParaRPr lang="en-US" altLang="de-DE"/>
          </a:p>
        </p:txBody>
      </p:sp>
      <p:sp>
        <p:nvSpPr>
          <p:cNvPr id="6" name="Slide Number Placeholder 5">
            <a:extLst>
              <a:ext uri="{FF2B5EF4-FFF2-40B4-BE49-F238E27FC236}">
                <a16:creationId xmlns:a16="http://schemas.microsoft.com/office/drawing/2014/main" id="{9514DE65-A1A1-482B-9424-11663D245775}"/>
              </a:ext>
            </a:extLst>
          </p:cNvPr>
          <p:cNvSpPr>
            <a:spLocks noGrp="1"/>
          </p:cNvSpPr>
          <p:nvPr>
            <p:ph type="sldNum" sz="quarter" idx="12"/>
          </p:nvPr>
        </p:nvSpPr>
        <p:spPr/>
        <p:txBody>
          <a:bodyPr/>
          <a:lstStyle/>
          <a:p>
            <a:r>
              <a:rPr lang="en-US" altLang="de-DE"/>
              <a:t>Slide </a:t>
            </a:r>
            <a:fld id="{56DBDE89-508C-461A-844E-8FFD18D88103}" type="slidenum">
              <a:rPr lang="en-US" altLang="de-DE" smtClean="0"/>
              <a:pPr/>
              <a:t>11</a:t>
            </a:fld>
            <a:endParaRPr lang="en-US" altLang="de-DE"/>
          </a:p>
        </p:txBody>
      </p:sp>
    </p:spTree>
    <p:extLst>
      <p:ext uri="{BB962C8B-B14F-4D97-AF65-F5344CB8AC3E}">
        <p14:creationId xmlns:p14="http://schemas.microsoft.com/office/powerpoint/2010/main" val="586555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E776C501-A337-4DE5-AE90-2CA04E23B7DA}"/>
              </a:ext>
            </a:extLst>
          </p:cNvPr>
          <p:cNvSpPr>
            <a:spLocks noGrp="1"/>
          </p:cNvSpPr>
          <p:nvPr>
            <p:ph type="dt" sz="half" idx="10"/>
          </p:nvPr>
        </p:nvSpPr>
        <p:spPr/>
        <p:txBody>
          <a:bodyPr/>
          <a:lstStyle/>
          <a:p>
            <a:r>
              <a:rPr lang="en-US" altLang="de-DE"/>
              <a:t>July 2025</a:t>
            </a:r>
          </a:p>
        </p:txBody>
      </p:sp>
      <p:sp>
        <p:nvSpPr>
          <p:cNvPr id="5" name="Fußzeilenplatzhalter 4">
            <a:extLst>
              <a:ext uri="{FF2B5EF4-FFF2-40B4-BE49-F238E27FC236}">
                <a16:creationId xmlns:a16="http://schemas.microsoft.com/office/drawing/2014/main" id="{B323DC99-A83A-4A05-9854-C4D89AEA9318}"/>
              </a:ext>
            </a:extLst>
          </p:cNvPr>
          <p:cNvSpPr>
            <a:spLocks noGrp="1"/>
          </p:cNvSpPr>
          <p:nvPr>
            <p:ph type="ftr" sz="quarter" idx="11"/>
          </p:nvPr>
        </p:nvSpPr>
        <p:spPr/>
        <p:txBody>
          <a:bodyPr/>
          <a:lstStyle/>
          <a:p>
            <a:r>
              <a:rPr lang="fr-FR" altLang="de-DE"/>
              <a:t>J. Robert, FAU/Fraunhofer IIS</a:t>
            </a:r>
            <a:endParaRPr lang="en-US" altLang="de-DE"/>
          </a:p>
        </p:txBody>
      </p:sp>
      <p:sp>
        <p:nvSpPr>
          <p:cNvPr id="6" name="Foliennummernplatzhalter 5">
            <a:extLst>
              <a:ext uri="{FF2B5EF4-FFF2-40B4-BE49-F238E27FC236}">
                <a16:creationId xmlns:a16="http://schemas.microsoft.com/office/drawing/2014/main" id="{81BB3FD6-179C-4249-AAD4-CB3691CC20CB}"/>
              </a:ext>
            </a:extLst>
          </p:cNvPr>
          <p:cNvSpPr>
            <a:spLocks noGrp="1"/>
          </p:cNvSpPr>
          <p:nvPr>
            <p:ph type="sldNum" sz="quarter" idx="12"/>
          </p:nvPr>
        </p:nvSpPr>
        <p:spPr/>
        <p:txBody>
          <a:bodyPr/>
          <a:lstStyle/>
          <a:p>
            <a:r>
              <a:rPr lang="en-US" altLang="de-DE"/>
              <a:t>Slide </a:t>
            </a:r>
            <a:fld id="{1D33C248-2ECB-43DC-9056-0BC7B2EA062D}" type="slidenum">
              <a:rPr lang="en-US" altLang="de-DE"/>
              <a:pPr/>
              <a:t>2</a:t>
            </a:fld>
            <a:endParaRPr lang="en-US" altLang="de-DE"/>
          </a:p>
        </p:txBody>
      </p:sp>
      <p:sp>
        <p:nvSpPr>
          <p:cNvPr id="26626" name="Rectangle 2">
            <a:extLst>
              <a:ext uri="{FF2B5EF4-FFF2-40B4-BE49-F238E27FC236}">
                <a16:creationId xmlns:a16="http://schemas.microsoft.com/office/drawing/2014/main" id="{CB6A479F-79D1-4CD9-BF7A-A94E88EC668E}"/>
              </a:ext>
            </a:extLst>
          </p:cNvPr>
          <p:cNvSpPr>
            <a:spLocks noGrp="1" noChangeArrowheads="1"/>
          </p:cNvSpPr>
          <p:nvPr>
            <p:ph type="ctrTitle"/>
          </p:nvPr>
        </p:nvSpPr>
        <p:spPr>
          <a:xfrm>
            <a:off x="685800" y="2286000"/>
            <a:ext cx="7772400" cy="1143000"/>
          </a:xfrm>
        </p:spPr>
        <p:txBody>
          <a:bodyPr anchor="ctr"/>
          <a:lstStyle/>
          <a:p>
            <a:r>
              <a:rPr lang="de-DE" altLang="de-DE" sz="3600" dirty="0"/>
              <a:t>Simulation </a:t>
            </a:r>
            <a:r>
              <a:rPr lang="de-DE" altLang="de-DE" sz="3600" dirty="0" err="1"/>
              <a:t>Results</a:t>
            </a:r>
            <a:r>
              <a:rPr lang="de-DE" altLang="de-DE" sz="3600" dirty="0"/>
              <a:t> </a:t>
            </a:r>
            <a:r>
              <a:rPr lang="de-DE" altLang="de-DE" sz="3600" dirty="0" err="1"/>
              <a:t>of</a:t>
            </a:r>
            <a:r>
              <a:rPr lang="de-DE" altLang="de-DE" sz="3600" dirty="0"/>
              <a:t> </a:t>
            </a:r>
            <a:r>
              <a:rPr lang="de-DE" altLang="de-DE" sz="3600" dirty="0" err="1"/>
              <a:t>our</a:t>
            </a:r>
            <a:r>
              <a:rPr lang="de-DE" altLang="de-DE" sz="3600" dirty="0"/>
              <a:t> Implementation </a:t>
            </a:r>
            <a:r>
              <a:rPr lang="de-DE" altLang="de-DE" sz="3600" dirty="0" err="1"/>
              <a:t>of</a:t>
            </a:r>
            <a:r>
              <a:rPr lang="de-DE" altLang="de-DE" sz="3600" dirty="0"/>
              <a:t> </a:t>
            </a:r>
            <a:r>
              <a:rPr lang="de-DE" altLang="de-DE" sz="3600" dirty="0" err="1"/>
              <a:t>the</a:t>
            </a:r>
            <a:r>
              <a:rPr lang="de-DE" altLang="de-DE" sz="3600" dirty="0"/>
              <a:t> Long Range Mode</a:t>
            </a:r>
          </a:p>
        </p:txBody>
      </p:sp>
      <p:sp>
        <p:nvSpPr>
          <p:cNvPr id="26627" name="Rectangle 3">
            <a:extLst>
              <a:ext uri="{FF2B5EF4-FFF2-40B4-BE49-F238E27FC236}">
                <a16:creationId xmlns:a16="http://schemas.microsoft.com/office/drawing/2014/main" id="{4E9BAC47-F22C-4365-A1EC-9A92B2A8BFCA}"/>
              </a:ext>
            </a:extLst>
          </p:cNvPr>
          <p:cNvSpPr>
            <a:spLocks noGrp="1" noChangeArrowheads="1"/>
          </p:cNvSpPr>
          <p:nvPr>
            <p:ph type="subTitle" idx="1"/>
          </p:nvPr>
        </p:nvSpPr>
        <p:spPr>
          <a:xfrm>
            <a:off x="1371600" y="3886200"/>
            <a:ext cx="6400800" cy="1752600"/>
          </a:xfrm>
        </p:spPr>
        <p:txBody>
          <a:bodyPr/>
          <a:lstStyle/>
          <a:p>
            <a:r>
              <a:rPr lang="de-DE" altLang="de-DE" sz="3200" dirty="0"/>
              <a:t>Joerg Robert </a:t>
            </a:r>
            <a:br>
              <a:rPr lang="de-DE" altLang="de-DE" sz="3200" dirty="0"/>
            </a:br>
            <a:r>
              <a:rPr lang="de-DE" altLang="de-DE" sz="3200" dirty="0"/>
              <a:t>(FAU/Fraunhofer IIS)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EBB29-5007-423A-A744-408EED958B70}"/>
              </a:ext>
            </a:extLst>
          </p:cNvPr>
          <p:cNvSpPr>
            <a:spLocks noGrp="1"/>
          </p:cNvSpPr>
          <p:nvPr>
            <p:ph type="title"/>
          </p:nvPr>
        </p:nvSpPr>
        <p:spPr/>
        <p:txBody>
          <a:bodyPr/>
          <a:lstStyle/>
          <a:p>
            <a:r>
              <a:rPr lang="de-DE" dirty="0"/>
              <a:t>Motivation</a:t>
            </a:r>
            <a:endParaRPr lang="en-US" dirty="0"/>
          </a:p>
        </p:txBody>
      </p:sp>
      <p:sp>
        <p:nvSpPr>
          <p:cNvPr id="3" name="Content Placeholder 2">
            <a:extLst>
              <a:ext uri="{FF2B5EF4-FFF2-40B4-BE49-F238E27FC236}">
                <a16:creationId xmlns:a16="http://schemas.microsoft.com/office/drawing/2014/main" id="{51A09EEE-DB86-45CA-B3D3-8981802F2974}"/>
              </a:ext>
            </a:extLst>
          </p:cNvPr>
          <p:cNvSpPr>
            <a:spLocks noGrp="1"/>
          </p:cNvSpPr>
          <p:nvPr>
            <p:ph idx="1"/>
          </p:nvPr>
        </p:nvSpPr>
        <p:spPr/>
        <p:txBody>
          <a:bodyPr/>
          <a:lstStyle/>
          <a:p>
            <a:r>
              <a:rPr lang="en-US" sz="2000" dirty="0"/>
              <a:t>The group agreed on a baseline for the LR-OFDM mode</a:t>
            </a:r>
          </a:p>
          <a:p>
            <a:r>
              <a:rPr lang="en-US" sz="2000" dirty="0"/>
              <a:t>In this presentation I will present simulation results of the OFDM LR-Mode proposal of the University of Kyoto </a:t>
            </a:r>
            <a:br>
              <a:rPr lang="en-US" sz="2000" dirty="0"/>
            </a:br>
            <a:r>
              <a:rPr lang="en-US" sz="2000" dirty="0"/>
              <a:t>(DCN 15-25-0496-00, pp. 11-12)</a:t>
            </a:r>
          </a:p>
          <a:p>
            <a:r>
              <a:rPr lang="en-US" sz="2000" dirty="0"/>
              <a:t>The intention of the simulation results is a cross check of the simulation environments</a:t>
            </a:r>
          </a:p>
          <a:p>
            <a:r>
              <a:rPr lang="en-US" sz="2000" dirty="0"/>
              <a:t>For all simulations I assume perfect synchronization</a:t>
            </a:r>
          </a:p>
          <a:p>
            <a:r>
              <a:rPr lang="en-US" sz="2000" dirty="0"/>
              <a:t>The noise figure is F=0 with thermal noise power spectral density of -174dBm-Hz</a:t>
            </a:r>
          </a:p>
          <a:p>
            <a:endParaRPr lang="en-US" sz="2000" dirty="0"/>
          </a:p>
        </p:txBody>
      </p:sp>
      <p:sp>
        <p:nvSpPr>
          <p:cNvPr id="4" name="Date Placeholder 3">
            <a:extLst>
              <a:ext uri="{FF2B5EF4-FFF2-40B4-BE49-F238E27FC236}">
                <a16:creationId xmlns:a16="http://schemas.microsoft.com/office/drawing/2014/main" id="{049964B1-BD52-484B-953E-3477D295B157}"/>
              </a:ext>
            </a:extLst>
          </p:cNvPr>
          <p:cNvSpPr>
            <a:spLocks noGrp="1"/>
          </p:cNvSpPr>
          <p:nvPr>
            <p:ph type="dt" sz="half" idx="10"/>
          </p:nvPr>
        </p:nvSpPr>
        <p:spPr/>
        <p:txBody>
          <a:bodyPr/>
          <a:lstStyle/>
          <a:p>
            <a:r>
              <a:rPr lang="en-US" altLang="de-DE"/>
              <a:t>July 2025</a:t>
            </a:r>
          </a:p>
        </p:txBody>
      </p:sp>
      <p:sp>
        <p:nvSpPr>
          <p:cNvPr id="5" name="Footer Placeholder 4">
            <a:extLst>
              <a:ext uri="{FF2B5EF4-FFF2-40B4-BE49-F238E27FC236}">
                <a16:creationId xmlns:a16="http://schemas.microsoft.com/office/drawing/2014/main" id="{BFDE2549-9F71-41CC-A2D3-5B5E939BB504}"/>
              </a:ext>
            </a:extLst>
          </p:cNvPr>
          <p:cNvSpPr>
            <a:spLocks noGrp="1"/>
          </p:cNvSpPr>
          <p:nvPr>
            <p:ph type="ftr" sz="quarter" idx="11"/>
          </p:nvPr>
        </p:nvSpPr>
        <p:spPr/>
        <p:txBody>
          <a:bodyPr/>
          <a:lstStyle/>
          <a:p>
            <a:r>
              <a:rPr lang="fr-FR" altLang="de-DE"/>
              <a:t>J. Robert, FAU/Fraunhofer IIS</a:t>
            </a:r>
            <a:endParaRPr lang="en-US" altLang="de-DE"/>
          </a:p>
        </p:txBody>
      </p:sp>
      <p:sp>
        <p:nvSpPr>
          <p:cNvPr id="6" name="Slide Number Placeholder 5">
            <a:extLst>
              <a:ext uri="{FF2B5EF4-FFF2-40B4-BE49-F238E27FC236}">
                <a16:creationId xmlns:a16="http://schemas.microsoft.com/office/drawing/2014/main" id="{339451A1-C63F-49E3-BF14-A7E93C14C05B}"/>
              </a:ext>
            </a:extLst>
          </p:cNvPr>
          <p:cNvSpPr>
            <a:spLocks noGrp="1"/>
          </p:cNvSpPr>
          <p:nvPr>
            <p:ph type="sldNum" sz="quarter" idx="12"/>
          </p:nvPr>
        </p:nvSpPr>
        <p:spPr/>
        <p:txBody>
          <a:bodyPr/>
          <a:lstStyle/>
          <a:p>
            <a:r>
              <a:rPr lang="en-US" altLang="de-DE"/>
              <a:t>Slide </a:t>
            </a:r>
            <a:fld id="{56DBDE89-508C-461A-844E-8FFD18D88103}" type="slidenum">
              <a:rPr lang="en-US" altLang="de-DE" smtClean="0"/>
              <a:pPr/>
              <a:t>3</a:t>
            </a:fld>
            <a:endParaRPr lang="en-US" altLang="de-DE"/>
          </a:p>
        </p:txBody>
      </p:sp>
    </p:spTree>
    <p:extLst>
      <p:ext uri="{BB962C8B-B14F-4D97-AF65-F5344CB8AC3E}">
        <p14:creationId xmlns:p14="http://schemas.microsoft.com/office/powerpoint/2010/main" val="439467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4169C-CA4F-4CF0-ABAF-EE59122052F2}"/>
              </a:ext>
            </a:extLst>
          </p:cNvPr>
          <p:cNvSpPr>
            <a:spLocks noGrp="1"/>
          </p:cNvSpPr>
          <p:nvPr>
            <p:ph type="title"/>
          </p:nvPr>
        </p:nvSpPr>
        <p:spPr/>
        <p:txBody>
          <a:bodyPr/>
          <a:lstStyle/>
          <a:p>
            <a:r>
              <a:rPr lang="de-DE" dirty="0"/>
              <a:t>Simulation </a:t>
            </a:r>
            <a:r>
              <a:rPr lang="de-DE" dirty="0" err="1"/>
              <a:t>Results</a:t>
            </a:r>
            <a:r>
              <a:rPr lang="de-DE" dirty="0"/>
              <a:t> </a:t>
            </a:r>
            <a:r>
              <a:rPr lang="de-DE" dirty="0" err="1"/>
              <a:t>for</a:t>
            </a:r>
            <a:r>
              <a:rPr lang="de-DE" dirty="0"/>
              <a:t> 1.2 MHz Channel </a:t>
            </a:r>
            <a:r>
              <a:rPr lang="de-DE" dirty="0" err="1"/>
              <a:t>Bandwidth</a:t>
            </a:r>
            <a:endParaRPr lang="en-US" dirty="0"/>
          </a:p>
        </p:txBody>
      </p:sp>
      <p:sp>
        <p:nvSpPr>
          <p:cNvPr id="3" name="Content Placeholder 2">
            <a:extLst>
              <a:ext uri="{FF2B5EF4-FFF2-40B4-BE49-F238E27FC236}">
                <a16:creationId xmlns:a16="http://schemas.microsoft.com/office/drawing/2014/main" id="{267C9B38-A645-4F7E-AAC0-FE08B4745539}"/>
              </a:ext>
            </a:extLst>
          </p:cNvPr>
          <p:cNvSpPr>
            <a:spLocks noGrp="1"/>
          </p:cNvSpPr>
          <p:nvPr>
            <p:ph idx="1"/>
          </p:nvPr>
        </p:nvSpPr>
        <p:spPr/>
        <p:txBody>
          <a:bodyPr/>
          <a:lstStyle/>
          <a:p>
            <a:r>
              <a:rPr lang="en-US" sz="2000" dirty="0"/>
              <a:t>The first simulation results assume the LR-mode with 1.2MHz bandwidth, FFT size N=128, I=104 active sub-carriers (only one is actually used at a time)</a:t>
            </a:r>
          </a:p>
          <a:p>
            <a:r>
              <a:rPr lang="en-US" sz="2000" dirty="0"/>
              <a:t>The frequency interleaver is the frequency interleaver proposed by TI (this makes no difference here, because only AWGN)</a:t>
            </a:r>
          </a:p>
          <a:p>
            <a:r>
              <a:rPr lang="en-US" sz="2000" dirty="0"/>
              <a:t>The decoder is the differential decoder (Python code in 15-25-0199-00, p. 5), which does not require any channel estimation</a:t>
            </a:r>
          </a:p>
          <a:p>
            <a:r>
              <a:rPr lang="en-US" sz="2000" dirty="0"/>
              <a:t>For the SF modes, the LLRs of the decoder are summed</a:t>
            </a:r>
          </a:p>
          <a:p>
            <a:endParaRPr lang="en-US" sz="2000" dirty="0"/>
          </a:p>
        </p:txBody>
      </p:sp>
      <p:sp>
        <p:nvSpPr>
          <p:cNvPr id="4" name="Date Placeholder 3">
            <a:extLst>
              <a:ext uri="{FF2B5EF4-FFF2-40B4-BE49-F238E27FC236}">
                <a16:creationId xmlns:a16="http://schemas.microsoft.com/office/drawing/2014/main" id="{274EC8D5-FE56-4042-BB5E-72B8B581BA31}"/>
              </a:ext>
            </a:extLst>
          </p:cNvPr>
          <p:cNvSpPr>
            <a:spLocks noGrp="1"/>
          </p:cNvSpPr>
          <p:nvPr>
            <p:ph type="dt" sz="half" idx="10"/>
          </p:nvPr>
        </p:nvSpPr>
        <p:spPr/>
        <p:txBody>
          <a:bodyPr/>
          <a:lstStyle/>
          <a:p>
            <a:r>
              <a:rPr lang="en-US" altLang="de-DE"/>
              <a:t>July 2025</a:t>
            </a:r>
          </a:p>
        </p:txBody>
      </p:sp>
      <p:sp>
        <p:nvSpPr>
          <p:cNvPr id="5" name="Footer Placeholder 4">
            <a:extLst>
              <a:ext uri="{FF2B5EF4-FFF2-40B4-BE49-F238E27FC236}">
                <a16:creationId xmlns:a16="http://schemas.microsoft.com/office/drawing/2014/main" id="{D47F5419-9EF5-4254-87CB-4A335D3EE0BA}"/>
              </a:ext>
            </a:extLst>
          </p:cNvPr>
          <p:cNvSpPr>
            <a:spLocks noGrp="1"/>
          </p:cNvSpPr>
          <p:nvPr>
            <p:ph type="ftr" sz="quarter" idx="11"/>
          </p:nvPr>
        </p:nvSpPr>
        <p:spPr/>
        <p:txBody>
          <a:bodyPr/>
          <a:lstStyle/>
          <a:p>
            <a:r>
              <a:rPr lang="fr-FR" altLang="de-DE"/>
              <a:t>J. Robert, FAU/Fraunhofer IIS</a:t>
            </a:r>
            <a:endParaRPr lang="en-US" altLang="de-DE"/>
          </a:p>
        </p:txBody>
      </p:sp>
      <p:sp>
        <p:nvSpPr>
          <p:cNvPr id="6" name="Slide Number Placeholder 5">
            <a:extLst>
              <a:ext uri="{FF2B5EF4-FFF2-40B4-BE49-F238E27FC236}">
                <a16:creationId xmlns:a16="http://schemas.microsoft.com/office/drawing/2014/main" id="{AB6560A7-E6BF-4BE3-A08C-6C7F8E4D03C6}"/>
              </a:ext>
            </a:extLst>
          </p:cNvPr>
          <p:cNvSpPr>
            <a:spLocks noGrp="1"/>
          </p:cNvSpPr>
          <p:nvPr>
            <p:ph type="sldNum" sz="quarter" idx="12"/>
          </p:nvPr>
        </p:nvSpPr>
        <p:spPr/>
        <p:txBody>
          <a:bodyPr/>
          <a:lstStyle/>
          <a:p>
            <a:r>
              <a:rPr lang="en-US" altLang="de-DE"/>
              <a:t>Slide </a:t>
            </a:r>
            <a:fld id="{56DBDE89-508C-461A-844E-8FFD18D88103}" type="slidenum">
              <a:rPr lang="en-US" altLang="de-DE" smtClean="0"/>
              <a:pPr/>
              <a:t>4</a:t>
            </a:fld>
            <a:endParaRPr lang="en-US" altLang="de-DE"/>
          </a:p>
        </p:txBody>
      </p:sp>
    </p:spTree>
    <p:extLst>
      <p:ext uri="{BB962C8B-B14F-4D97-AF65-F5344CB8AC3E}">
        <p14:creationId xmlns:p14="http://schemas.microsoft.com/office/powerpoint/2010/main" val="1790918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905C3-13AF-4DA9-9503-90A4E9807EFB}"/>
              </a:ext>
            </a:extLst>
          </p:cNvPr>
          <p:cNvSpPr>
            <a:spLocks noGrp="1"/>
          </p:cNvSpPr>
          <p:nvPr>
            <p:ph type="title"/>
          </p:nvPr>
        </p:nvSpPr>
        <p:spPr/>
        <p:txBody>
          <a:bodyPr/>
          <a:lstStyle/>
          <a:p>
            <a:r>
              <a:rPr lang="de-DE" dirty="0"/>
              <a:t>Mode MCS3: BL=8, SF=1</a:t>
            </a:r>
            <a:endParaRPr lang="en-US" dirty="0"/>
          </a:p>
        </p:txBody>
      </p:sp>
      <p:sp>
        <p:nvSpPr>
          <p:cNvPr id="3" name="Content Placeholder 2">
            <a:extLst>
              <a:ext uri="{FF2B5EF4-FFF2-40B4-BE49-F238E27FC236}">
                <a16:creationId xmlns:a16="http://schemas.microsoft.com/office/drawing/2014/main" id="{59488C5E-106D-4147-B0F7-49F369EBE297}"/>
              </a:ext>
            </a:extLst>
          </p:cNvPr>
          <p:cNvSpPr>
            <a:spLocks noGrp="1"/>
          </p:cNvSpPr>
          <p:nvPr>
            <p:ph idx="1"/>
          </p:nvPr>
        </p:nvSpPr>
        <p:spPr>
          <a:xfrm>
            <a:off x="5868144" y="1981200"/>
            <a:ext cx="2590056" cy="4114800"/>
          </a:xfrm>
        </p:spPr>
        <p:txBody>
          <a:bodyPr/>
          <a:lstStyle/>
          <a:p>
            <a:r>
              <a:rPr lang="de-DE" sz="2000" dirty="0" err="1"/>
              <a:t>We</a:t>
            </a:r>
            <a:r>
              <a:rPr lang="de-DE" sz="2000" dirty="0"/>
              <a:t> </a:t>
            </a:r>
            <a:r>
              <a:rPr lang="de-DE" sz="2000" dirty="0" err="1"/>
              <a:t>require</a:t>
            </a:r>
            <a:r>
              <a:rPr lang="de-DE" sz="2000" dirty="0"/>
              <a:t> </a:t>
            </a:r>
            <a:r>
              <a:rPr lang="de-DE" sz="2000" dirty="0" err="1"/>
              <a:t>around</a:t>
            </a:r>
            <a:r>
              <a:rPr lang="de-DE" sz="2000" dirty="0"/>
              <a:t> -130dBm </a:t>
            </a:r>
            <a:r>
              <a:rPr lang="de-DE" sz="2000" dirty="0" err="1"/>
              <a:t>for</a:t>
            </a:r>
            <a:r>
              <a:rPr lang="de-DE" sz="2000" dirty="0"/>
              <a:t> 1% PER and </a:t>
            </a:r>
            <a:br>
              <a:rPr lang="de-DE" sz="2000" dirty="0"/>
            </a:br>
            <a:r>
              <a:rPr lang="de-DE" sz="2000" dirty="0"/>
              <a:t>-131dBm </a:t>
            </a:r>
            <a:r>
              <a:rPr lang="de-DE" sz="2000" dirty="0" err="1"/>
              <a:t>for</a:t>
            </a:r>
            <a:r>
              <a:rPr lang="de-DE" sz="2000" dirty="0"/>
              <a:t> 10% PER</a:t>
            </a:r>
          </a:p>
          <a:p>
            <a:r>
              <a:rPr lang="de-DE" sz="2000" dirty="0"/>
              <a:t>This </a:t>
            </a:r>
            <a:r>
              <a:rPr lang="de-DE" sz="2000" dirty="0" err="1"/>
              <a:t>mode</a:t>
            </a:r>
            <a:r>
              <a:rPr lang="de-DE" sz="2000" dirty="0"/>
              <a:t> </a:t>
            </a:r>
            <a:r>
              <a:rPr lang="de-DE" sz="2000" dirty="0" err="1"/>
              <a:t>does</a:t>
            </a:r>
            <a:r>
              <a:rPr lang="de-DE" sz="2000" dirty="0"/>
              <a:t> not </a:t>
            </a:r>
            <a:r>
              <a:rPr lang="de-DE" sz="2000" dirty="0" err="1"/>
              <a:t>work</a:t>
            </a:r>
            <a:r>
              <a:rPr lang="de-DE" sz="2000" dirty="0"/>
              <a:t> </a:t>
            </a:r>
            <a:r>
              <a:rPr lang="de-DE" sz="2000" dirty="0" err="1"/>
              <a:t>for</a:t>
            </a:r>
            <a:r>
              <a:rPr lang="de-DE" sz="2000" dirty="0"/>
              <a:t> FCC</a:t>
            </a:r>
            <a:endParaRPr lang="en-US" sz="2000" dirty="0"/>
          </a:p>
        </p:txBody>
      </p:sp>
      <p:sp>
        <p:nvSpPr>
          <p:cNvPr id="4" name="Date Placeholder 3">
            <a:extLst>
              <a:ext uri="{FF2B5EF4-FFF2-40B4-BE49-F238E27FC236}">
                <a16:creationId xmlns:a16="http://schemas.microsoft.com/office/drawing/2014/main" id="{767858F2-91CB-405A-A910-2C5857D2913A}"/>
              </a:ext>
            </a:extLst>
          </p:cNvPr>
          <p:cNvSpPr>
            <a:spLocks noGrp="1"/>
          </p:cNvSpPr>
          <p:nvPr>
            <p:ph type="dt" sz="half" idx="10"/>
          </p:nvPr>
        </p:nvSpPr>
        <p:spPr/>
        <p:txBody>
          <a:bodyPr/>
          <a:lstStyle/>
          <a:p>
            <a:r>
              <a:rPr lang="en-US" altLang="de-DE"/>
              <a:t>July 2025</a:t>
            </a:r>
          </a:p>
        </p:txBody>
      </p:sp>
      <p:sp>
        <p:nvSpPr>
          <p:cNvPr id="5" name="Footer Placeholder 4">
            <a:extLst>
              <a:ext uri="{FF2B5EF4-FFF2-40B4-BE49-F238E27FC236}">
                <a16:creationId xmlns:a16="http://schemas.microsoft.com/office/drawing/2014/main" id="{3C006675-273B-41E2-8559-1C22E1363DAA}"/>
              </a:ext>
            </a:extLst>
          </p:cNvPr>
          <p:cNvSpPr>
            <a:spLocks noGrp="1"/>
          </p:cNvSpPr>
          <p:nvPr>
            <p:ph type="ftr" sz="quarter" idx="11"/>
          </p:nvPr>
        </p:nvSpPr>
        <p:spPr/>
        <p:txBody>
          <a:bodyPr/>
          <a:lstStyle/>
          <a:p>
            <a:r>
              <a:rPr lang="fr-FR" altLang="de-DE"/>
              <a:t>J. Robert, FAU/Fraunhofer IIS</a:t>
            </a:r>
            <a:endParaRPr lang="en-US" altLang="de-DE"/>
          </a:p>
        </p:txBody>
      </p:sp>
      <p:sp>
        <p:nvSpPr>
          <p:cNvPr id="6" name="Slide Number Placeholder 5">
            <a:extLst>
              <a:ext uri="{FF2B5EF4-FFF2-40B4-BE49-F238E27FC236}">
                <a16:creationId xmlns:a16="http://schemas.microsoft.com/office/drawing/2014/main" id="{6AA47F32-7906-4448-A36F-74590FB8E804}"/>
              </a:ext>
            </a:extLst>
          </p:cNvPr>
          <p:cNvSpPr>
            <a:spLocks noGrp="1"/>
          </p:cNvSpPr>
          <p:nvPr>
            <p:ph type="sldNum" sz="quarter" idx="12"/>
          </p:nvPr>
        </p:nvSpPr>
        <p:spPr/>
        <p:txBody>
          <a:bodyPr/>
          <a:lstStyle/>
          <a:p>
            <a:r>
              <a:rPr lang="en-US" altLang="de-DE"/>
              <a:t>Slide </a:t>
            </a:r>
            <a:fld id="{56DBDE89-508C-461A-844E-8FFD18D88103}" type="slidenum">
              <a:rPr lang="en-US" altLang="de-DE" smtClean="0"/>
              <a:pPr/>
              <a:t>5</a:t>
            </a:fld>
            <a:endParaRPr lang="en-US" altLang="de-DE"/>
          </a:p>
        </p:txBody>
      </p:sp>
      <p:pic>
        <p:nvPicPr>
          <p:cNvPr id="12" name="Picture 11">
            <a:extLst>
              <a:ext uri="{FF2B5EF4-FFF2-40B4-BE49-F238E27FC236}">
                <a16:creationId xmlns:a16="http://schemas.microsoft.com/office/drawing/2014/main" id="{1A0747C4-2CDC-4398-8EB6-700FB77343DE}"/>
              </a:ext>
            </a:extLst>
          </p:cNvPr>
          <p:cNvPicPr>
            <a:picLocks noChangeAspect="1"/>
          </p:cNvPicPr>
          <p:nvPr/>
        </p:nvPicPr>
        <p:blipFill rotWithShape="1">
          <a:blip r:embed="rId2">
            <a:extLst>
              <a:ext uri="{28A0092B-C50C-407E-A947-70E740481C1C}">
                <a14:useLocalDpi xmlns:a14="http://schemas.microsoft.com/office/drawing/2010/main" val="0"/>
              </a:ext>
            </a:extLst>
          </a:blip>
          <a:srcRect r="6486"/>
          <a:stretch/>
        </p:blipFill>
        <p:spPr>
          <a:xfrm>
            <a:off x="395536" y="1484784"/>
            <a:ext cx="5472608" cy="4389129"/>
          </a:xfrm>
          <a:prstGeom prst="rect">
            <a:avLst/>
          </a:prstGeom>
        </p:spPr>
      </p:pic>
      <p:sp>
        <p:nvSpPr>
          <p:cNvPr id="13" name="TextBox 12">
            <a:extLst>
              <a:ext uri="{FF2B5EF4-FFF2-40B4-BE49-F238E27FC236}">
                <a16:creationId xmlns:a16="http://schemas.microsoft.com/office/drawing/2014/main" id="{B485E35A-04F3-4065-906F-82D0539AB480}"/>
              </a:ext>
            </a:extLst>
          </p:cNvPr>
          <p:cNvSpPr txBox="1"/>
          <p:nvPr/>
        </p:nvSpPr>
        <p:spPr>
          <a:xfrm rot="16200000">
            <a:off x="315278" y="3674757"/>
            <a:ext cx="466794" cy="276999"/>
          </a:xfrm>
          <a:prstGeom prst="rect">
            <a:avLst/>
          </a:prstGeom>
          <a:noFill/>
        </p:spPr>
        <p:txBody>
          <a:bodyPr wrap="none" rtlCol="0">
            <a:spAutoFit/>
          </a:bodyPr>
          <a:lstStyle/>
          <a:p>
            <a:r>
              <a:rPr lang="de-DE" dirty="0"/>
              <a:t>PER</a:t>
            </a:r>
            <a:endParaRPr lang="en-US" dirty="0"/>
          </a:p>
        </p:txBody>
      </p:sp>
      <p:sp>
        <p:nvSpPr>
          <p:cNvPr id="14" name="TextBox 13">
            <a:extLst>
              <a:ext uri="{FF2B5EF4-FFF2-40B4-BE49-F238E27FC236}">
                <a16:creationId xmlns:a16="http://schemas.microsoft.com/office/drawing/2014/main" id="{B2932DCE-5DE9-4A33-8FAF-CA4F53B63E78}"/>
              </a:ext>
            </a:extLst>
          </p:cNvPr>
          <p:cNvSpPr txBox="1"/>
          <p:nvPr/>
        </p:nvSpPr>
        <p:spPr>
          <a:xfrm>
            <a:off x="2843808" y="5735413"/>
            <a:ext cx="1159292" cy="276999"/>
          </a:xfrm>
          <a:prstGeom prst="rect">
            <a:avLst/>
          </a:prstGeom>
          <a:noFill/>
        </p:spPr>
        <p:txBody>
          <a:bodyPr wrap="none" rtlCol="0">
            <a:spAutoFit/>
          </a:bodyPr>
          <a:lstStyle/>
          <a:p>
            <a:r>
              <a:rPr lang="de-DE" dirty="0"/>
              <a:t>P_RX in [</a:t>
            </a:r>
            <a:r>
              <a:rPr lang="de-DE" dirty="0" err="1"/>
              <a:t>dBm</a:t>
            </a:r>
            <a:r>
              <a:rPr lang="de-DE" dirty="0"/>
              <a:t>]</a:t>
            </a:r>
            <a:endParaRPr lang="en-US" dirty="0"/>
          </a:p>
        </p:txBody>
      </p:sp>
    </p:spTree>
    <p:extLst>
      <p:ext uri="{BB962C8B-B14F-4D97-AF65-F5344CB8AC3E}">
        <p14:creationId xmlns:p14="http://schemas.microsoft.com/office/powerpoint/2010/main" val="1887792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F982C-3DC8-4962-B0EA-31B8BB6B09FE}"/>
              </a:ext>
            </a:extLst>
          </p:cNvPr>
          <p:cNvSpPr>
            <a:spLocks noGrp="1"/>
          </p:cNvSpPr>
          <p:nvPr>
            <p:ph type="title"/>
          </p:nvPr>
        </p:nvSpPr>
        <p:spPr/>
        <p:txBody>
          <a:bodyPr/>
          <a:lstStyle/>
          <a:p>
            <a:r>
              <a:rPr lang="de-DE" dirty="0" err="1"/>
              <a:t>Results</a:t>
            </a:r>
            <a:r>
              <a:rPr lang="de-DE" dirty="0"/>
              <a:t> </a:t>
            </a:r>
            <a:r>
              <a:rPr lang="de-DE" dirty="0" err="1"/>
              <a:t>of</a:t>
            </a:r>
            <a:r>
              <a:rPr lang="de-DE" dirty="0"/>
              <a:t> Original TI </a:t>
            </a:r>
            <a:r>
              <a:rPr lang="de-DE" dirty="0" err="1"/>
              <a:t>Proposal</a:t>
            </a:r>
            <a:endParaRPr lang="en-US" dirty="0"/>
          </a:p>
        </p:txBody>
      </p:sp>
      <p:sp>
        <p:nvSpPr>
          <p:cNvPr id="3" name="Content Placeholder 2">
            <a:extLst>
              <a:ext uri="{FF2B5EF4-FFF2-40B4-BE49-F238E27FC236}">
                <a16:creationId xmlns:a16="http://schemas.microsoft.com/office/drawing/2014/main" id="{43CB8D96-E878-4020-AFCD-69B2D92530C2}"/>
              </a:ext>
            </a:extLst>
          </p:cNvPr>
          <p:cNvSpPr>
            <a:spLocks noGrp="1"/>
          </p:cNvSpPr>
          <p:nvPr>
            <p:ph idx="1"/>
          </p:nvPr>
        </p:nvSpPr>
        <p:spPr>
          <a:xfrm>
            <a:off x="5148064" y="1981200"/>
            <a:ext cx="3310136" cy="4114800"/>
          </a:xfrm>
        </p:spPr>
        <p:txBody>
          <a:bodyPr/>
          <a:lstStyle/>
          <a:p>
            <a:r>
              <a:rPr lang="en-US" sz="2000" dirty="0"/>
              <a:t>These are the simulation results of the original TI proposal in 15-25-0136-00, p.6</a:t>
            </a:r>
          </a:p>
          <a:p>
            <a:r>
              <a:rPr lang="en-US" sz="2000" dirty="0"/>
              <a:t>The would correspond to BL=1, SF1</a:t>
            </a:r>
          </a:p>
          <a:p>
            <a:r>
              <a:rPr lang="en-US" sz="2000" dirty="0"/>
              <a:t>They ideally overlap MCS3, but have 50% less throughout due to the higher pilot overhead (1pilot, 1 payload) instead of (1 pilot, 8 payload for MCS3)</a:t>
            </a:r>
          </a:p>
        </p:txBody>
      </p:sp>
      <p:sp>
        <p:nvSpPr>
          <p:cNvPr id="4" name="Date Placeholder 3">
            <a:extLst>
              <a:ext uri="{FF2B5EF4-FFF2-40B4-BE49-F238E27FC236}">
                <a16:creationId xmlns:a16="http://schemas.microsoft.com/office/drawing/2014/main" id="{1E108A80-F6DA-435A-B9BC-655EAEA8876A}"/>
              </a:ext>
            </a:extLst>
          </p:cNvPr>
          <p:cNvSpPr>
            <a:spLocks noGrp="1"/>
          </p:cNvSpPr>
          <p:nvPr>
            <p:ph type="dt" sz="half" idx="10"/>
          </p:nvPr>
        </p:nvSpPr>
        <p:spPr/>
        <p:txBody>
          <a:bodyPr/>
          <a:lstStyle/>
          <a:p>
            <a:r>
              <a:rPr lang="en-US" altLang="de-DE"/>
              <a:t>July 2025</a:t>
            </a:r>
          </a:p>
        </p:txBody>
      </p:sp>
      <p:sp>
        <p:nvSpPr>
          <p:cNvPr id="5" name="Footer Placeholder 4">
            <a:extLst>
              <a:ext uri="{FF2B5EF4-FFF2-40B4-BE49-F238E27FC236}">
                <a16:creationId xmlns:a16="http://schemas.microsoft.com/office/drawing/2014/main" id="{05DF936E-ADF2-48D7-9B5E-510C4E9A78E1}"/>
              </a:ext>
            </a:extLst>
          </p:cNvPr>
          <p:cNvSpPr>
            <a:spLocks noGrp="1"/>
          </p:cNvSpPr>
          <p:nvPr>
            <p:ph type="ftr" sz="quarter" idx="11"/>
          </p:nvPr>
        </p:nvSpPr>
        <p:spPr/>
        <p:txBody>
          <a:bodyPr/>
          <a:lstStyle/>
          <a:p>
            <a:r>
              <a:rPr lang="fr-FR" altLang="de-DE"/>
              <a:t>J. Robert, FAU/Fraunhofer IIS</a:t>
            </a:r>
            <a:endParaRPr lang="en-US" altLang="de-DE"/>
          </a:p>
        </p:txBody>
      </p:sp>
      <p:sp>
        <p:nvSpPr>
          <p:cNvPr id="6" name="Slide Number Placeholder 5">
            <a:extLst>
              <a:ext uri="{FF2B5EF4-FFF2-40B4-BE49-F238E27FC236}">
                <a16:creationId xmlns:a16="http://schemas.microsoft.com/office/drawing/2014/main" id="{D9BCBAE8-D484-455C-BF80-F118662F1700}"/>
              </a:ext>
            </a:extLst>
          </p:cNvPr>
          <p:cNvSpPr>
            <a:spLocks noGrp="1"/>
          </p:cNvSpPr>
          <p:nvPr>
            <p:ph type="sldNum" sz="quarter" idx="12"/>
          </p:nvPr>
        </p:nvSpPr>
        <p:spPr/>
        <p:txBody>
          <a:bodyPr/>
          <a:lstStyle/>
          <a:p>
            <a:r>
              <a:rPr lang="en-US" altLang="de-DE"/>
              <a:t>Slide </a:t>
            </a:r>
            <a:fld id="{56DBDE89-508C-461A-844E-8FFD18D88103}" type="slidenum">
              <a:rPr lang="en-US" altLang="de-DE" smtClean="0"/>
              <a:pPr/>
              <a:t>6</a:t>
            </a:fld>
            <a:endParaRPr lang="en-US" altLang="de-DE"/>
          </a:p>
        </p:txBody>
      </p:sp>
      <p:pic>
        <p:nvPicPr>
          <p:cNvPr id="7" name="Grafik 2">
            <a:extLst>
              <a:ext uri="{FF2B5EF4-FFF2-40B4-BE49-F238E27FC236}">
                <a16:creationId xmlns:a16="http://schemas.microsoft.com/office/drawing/2014/main" id="{2F76A3F0-5E36-450A-8789-955509E0E7BB}"/>
              </a:ext>
            </a:extLst>
          </p:cNvPr>
          <p:cNvPicPr>
            <a:picLocks noChangeAspect="1"/>
          </p:cNvPicPr>
          <p:nvPr/>
        </p:nvPicPr>
        <p:blipFill rotWithShape="1">
          <a:blip r:embed="rId2"/>
          <a:srcRect r="1471"/>
          <a:stretch/>
        </p:blipFill>
        <p:spPr>
          <a:xfrm>
            <a:off x="251521" y="1844675"/>
            <a:ext cx="4824535" cy="3932238"/>
          </a:xfrm>
          <a:prstGeom prst="rect">
            <a:avLst/>
          </a:prstGeom>
        </p:spPr>
      </p:pic>
    </p:spTree>
    <p:extLst>
      <p:ext uri="{BB962C8B-B14F-4D97-AF65-F5344CB8AC3E}">
        <p14:creationId xmlns:p14="http://schemas.microsoft.com/office/powerpoint/2010/main" val="10007400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FFAB68FF-0048-422F-8356-7DE71B8DC288}"/>
              </a:ext>
            </a:extLst>
          </p:cNvPr>
          <p:cNvPicPr>
            <a:picLocks noChangeAspect="1"/>
          </p:cNvPicPr>
          <p:nvPr/>
        </p:nvPicPr>
        <p:blipFill rotWithShape="1">
          <a:blip r:embed="rId2">
            <a:extLst>
              <a:ext uri="{28A0092B-C50C-407E-A947-70E740481C1C}">
                <a14:useLocalDpi xmlns:a14="http://schemas.microsoft.com/office/drawing/2010/main" val="0"/>
              </a:ext>
            </a:extLst>
          </a:blip>
          <a:srcRect r="6736"/>
          <a:stretch/>
        </p:blipFill>
        <p:spPr>
          <a:xfrm>
            <a:off x="410175" y="1623283"/>
            <a:ext cx="5457969" cy="4389129"/>
          </a:xfrm>
          <a:prstGeom prst="rect">
            <a:avLst/>
          </a:prstGeom>
        </p:spPr>
      </p:pic>
      <p:sp>
        <p:nvSpPr>
          <p:cNvPr id="2" name="Title 1">
            <a:extLst>
              <a:ext uri="{FF2B5EF4-FFF2-40B4-BE49-F238E27FC236}">
                <a16:creationId xmlns:a16="http://schemas.microsoft.com/office/drawing/2014/main" id="{44F51C74-F997-4335-BA02-8A054C4F3C87}"/>
              </a:ext>
            </a:extLst>
          </p:cNvPr>
          <p:cNvSpPr>
            <a:spLocks noGrp="1"/>
          </p:cNvSpPr>
          <p:nvPr>
            <p:ph type="title"/>
          </p:nvPr>
        </p:nvSpPr>
        <p:spPr/>
        <p:txBody>
          <a:bodyPr/>
          <a:lstStyle/>
          <a:p>
            <a:r>
              <a:rPr lang="de-DE" dirty="0"/>
              <a:t>Mode MCS2: BL=4, SF=2</a:t>
            </a:r>
            <a:endParaRPr lang="en-US" dirty="0"/>
          </a:p>
        </p:txBody>
      </p:sp>
      <p:sp>
        <p:nvSpPr>
          <p:cNvPr id="3" name="Content Placeholder 2">
            <a:extLst>
              <a:ext uri="{FF2B5EF4-FFF2-40B4-BE49-F238E27FC236}">
                <a16:creationId xmlns:a16="http://schemas.microsoft.com/office/drawing/2014/main" id="{AEBD753A-305F-44B0-BE78-906693D5FFA2}"/>
              </a:ext>
            </a:extLst>
          </p:cNvPr>
          <p:cNvSpPr>
            <a:spLocks noGrp="1"/>
          </p:cNvSpPr>
          <p:nvPr>
            <p:ph idx="1"/>
          </p:nvPr>
        </p:nvSpPr>
        <p:spPr>
          <a:xfrm>
            <a:off x="5868144" y="1989254"/>
            <a:ext cx="2590056" cy="4114800"/>
          </a:xfrm>
        </p:spPr>
        <p:txBody>
          <a:bodyPr/>
          <a:lstStyle/>
          <a:p>
            <a:r>
              <a:rPr lang="de-DE" sz="2000" dirty="0" err="1"/>
              <a:t>Redundancy</a:t>
            </a:r>
            <a:r>
              <a:rPr lang="de-DE" sz="2000" dirty="0"/>
              <a:t> </a:t>
            </a:r>
            <a:r>
              <a:rPr lang="de-DE" sz="2000" dirty="0" err="1"/>
              <a:t>is</a:t>
            </a:r>
            <a:r>
              <a:rPr lang="de-DE" sz="2000" dirty="0"/>
              <a:t> double </a:t>
            </a:r>
            <a:r>
              <a:rPr lang="de-DE" sz="2000" dirty="0" err="1"/>
              <a:t>compared</a:t>
            </a:r>
            <a:r>
              <a:rPr lang="de-DE" sz="2000" dirty="0"/>
              <a:t> </a:t>
            </a:r>
            <a:r>
              <a:rPr lang="de-DE" sz="2000" dirty="0" err="1"/>
              <a:t>to</a:t>
            </a:r>
            <a:r>
              <a:rPr lang="de-DE" sz="2000" dirty="0"/>
              <a:t> MCS3 </a:t>
            </a:r>
          </a:p>
          <a:p>
            <a:r>
              <a:rPr lang="de-DE" sz="2000" dirty="0" err="1"/>
              <a:t>We</a:t>
            </a:r>
            <a:r>
              <a:rPr lang="de-DE" sz="2000" dirty="0"/>
              <a:t> </a:t>
            </a:r>
            <a:r>
              <a:rPr lang="de-DE" sz="2000" dirty="0" err="1"/>
              <a:t>require</a:t>
            </a:r>
            <a:r>
              <a:rPr lang="de-DE" sz="2000" dirty="0"/>
              <a:t> </a:t>
            </a:r>
            <a:r>
              <a:rPr lang="de-DE" sz="2000" dirty="0" err="1"/>
              <a:t>around</a:t>
            </a:r>
            <a:r>
              <a:rPr lang="de-DE" sz="2000" dirty="0"/>
              <a:t> -132dBm </a:t>
            </a:r>
            <a:r>
              <a:rPr lang="de-DE" sz="2000" dirty="0" err="1"/>
              <a:t>for</a:t>
            </a:r>
            <a:r>
              <a:rPr lang="de-DE" sz="2000" dirty="0"/>
              <a:t> 1% PER and </a:t>
            </a:r>
            <a:br>
              <a:rPr lang="de-DE" sz="2000" dirty="0"/>
            </a:br>
            <a:r>
              <a:rPr lang="de-DE" sz="2000" dirty="0"/>
              <a:t>-133dBm </a:t>
            </a:r>
            <a:r>
              <a:rPr lang="de-DE" sz="2000" dirty="0" err="1"/>
              <a:t>for</a:t>
            </a:r>
            <a:r>
              <a:rPr lang="de-DE" sz="2000" dirty="0"/>
              <a:t> 10% PER</a:t>
            </a:r>
          </a:p>
          <a:p>
            <a:r>
              <a:rPr lang="de-DE" sz="2000" dirty="0"/>
              <a:t>A </a:t>
            </a:r>
            <a:r>
              <a:rPr lang="de-DE" sz="2000" dirty="0" err="1"/>
              <a:t>gain</a:t>
            </a:r>
            <a:r>
              <a:rPr lang="de-DE" sz="2000" dirty="0"/>
              <a:t> </a:t>
            </a:r>
            <a:r>
              <a:rPr lang="de-DE" sz="2000" dirty="0" err="1"/>
              <a:t>of</a:t>
            </a:r>
            <a:r>
              <a:rPr lang="de-DE" sz="2000" dirty="0"/>
              <a:t> 2dB </a:t>
            </a:r>
            <a:r>
              <a:rPr lang="de-DE" sz="2000" dirty="0" err="1"/>
              <a:t>compared</a:t>
            </a:r>
            <a:r>
              <a:rPr lang="de-DE" sz="2000" dirty="0"/>
              <a:t> </a:t>
            </a:r>
            <a:r>
              <a:rPr lang="de-DE" sz="2000" dirty="0" err="1"/>
              <a:t>to</a:t>
            </a:r>
            <a:r>
              <a:rPr lang="de-DE" sz="2000" dirty="0"/>
              <a:t> MCS3, but </a:t>
            </a:r>
            <a:r>
              <a:rPr lang="de-DE" sz="2000" dirty="0" err="1"/>
              <a:t>ideally</a:t>
            </a:r>
            <a:r>
              <a:rPr lang="de-DE" sz="2000" dirty="0"/>
              <a:t> </a:t>
            </a:r>
            <a:r>
              <a:rPr lang="de-DE" sz="2000" dirty="0" err="1"/>
              <a:t>this</a:t>
            </a:r>
            <a:r>
              <a:rPr lang="de-DE" sz="2000" dirty="0"/>
              <a:t> </a:t>
            </a:r>
            <a:r>
              <a:rPr lang="de-DE" sz="2000" dirty="0" err="1"/>
              <a:t>should</a:t>
            </a:r>
            <a:r>
              <a:rPr lang="de-DE" sz="2000" dirty="0"/>
              <a:t> </a:t>
            </a:r>
            <a:r>
              <a:rPr lang="de-DE" sz="2000" dirty="0" err="1"/>
              <a:t>be</a:t>
            </a:r>
            <a:r>
              <a:rPr lang="de-DE" sz="2000" dirty="0"/>
              <a:t> 3dB (non-linear LLR </a:t>
            </a:r>
            <a:r>
              <a:rPr lang="de-DE" sz="2000" dirty="0" err="1"/>
              <a:t>demod</a:t>
            </a:r>
            <a:r>
              <a:rPr lang="de-DE" sz="2000" dirty="0"/>
              <a:t>)</a:t>
            </a:r>
            <a:endParaRPr lang="en-US" sz="2000" dirty="0"/>
          </a:p>
          <a:p>
            <a:endParaRPr lang="en-US" sz="2000" dirty="0"/>
          </a:p>
        </p:txBody>
      </p:sp>
      <p:sp>
        <p:nvSpPr>
          <p:cNvPr id="4" name="Date Placeholder 3">
            <a:extLst>
              <a:ext uri="{FF2B5EF4-FFF2-40B4-BE49-F238E27FC236}">
                <a16:creationId xmlns:a16="http://schemas.microsoft.com/office/drawing/2014/main" id="{183D708E-8BC0-4880-A2DA-4BC09F794741}"/>
              </a:ext>
            </a:extLst>
          </p:cNvPr>
          <p:cNvSpPr>
            <a:spLocks noGrp="1"/>
          </p:cNvSpPr>
          <p:nvPr>
            <p:ph type="dt" sz="half" idx="10"/>
          </p:nvPr>
        </p:nvSpPr>
        <p:spPr/>
        <p:txBody>
          <a:bodyPr/>
          <a:lstStyle/>
          <a:p>
            <a:r>
              <a:rPr lang="en-US" altLang="de-DE"/>
              <a:t>July 2025</a:t>
            </a:r>
          </a:p>
        </p:txBody>
      </p:sp>
      <p:sp>
        <p:nvSpPr>
          <p:cNvPr id="5" name="Footer Placeholder 4">
            <a:extLst>
              <a:ext uri="{FF2B5EF4-FFF2-40B4-BE49-F238E27FC236}">
                <a16:creationId xmlns:a16="http://schemas.microsoft.com/office/drawing/2014/main" id="{2C48F90F-7C55-4567-A3B6-47191F663F87}"/>
              </a:ext>
            </a:extLst>
          </p:cNvPr>
          <p:cNvSpPr>
            <a:spLocks noGrp="1"/>
          </p:cNvSpPr>
          <p:nvPr>
            <p:ph type="ftr" sz="quarter" idx="11"/>
          </p:nvPr>
        </p:nvSpPr>
        <p:spPr/>
        <p:txBody>
          <a:bodyPr/>
          <a:lstStyle/>
          <a:p>
            <a:r>
              <a:rPr lang="fr-FR" altLang="de-DE"/>
              <a:t>J. Robert, FAU/Fraunhofer IIS</a:t>
            </a:r>
            <a:endParaRPr lang="en-US" altLang="de-DE"/>
          </a:p>
        </p:txBody>
      </p:sp>
      <p:sp>
        <p:nvSpPr>
          <p:cNvPr id="6" name="Slide Number Placeholder 5">
            <a:extLst>
              <a:ext uri="{FF2B5EF4-FFF2-40B4-BE49-F238E27FC236}">
                <a16:creationId xmlns:a16="http://schemas.microsoft.com/office/drawing/2014/main" id="{8BABBC2B-AFEC-42C8-AFAC-214D94D4A262}"/>
              </a:ext>
            </a:extLst>
          </p:cNvPr>
          <p:cNvSpPr>
            <a:spLocks noGrp="1"/>
          </p:cNvSpPr>
          <p:nvPr>
            <p:ph type="sldNum" sz="quarter" idx="12"/>
          </p:nvPr>
        </p:nvSpPr>
        <p:spPr/>
        <p:txBody>
          <a:bodyPr/>
          <a:lstStyle/>
          <a:p>
            <a:r>
              <a:rPr lang="en-US" altLang="de-DE"/>
              <a:t>Slide </a:t>
            </a:r>
            <a:fld id="{56DBDE89-508C-461A-844E-8FFD18D88103}" type="slidenum">
              <a:rPr lang="en-US" altLang="de-DE" smtClean="0"/>
              <a:pPr/>
              <a:t>7</a:t>
            </a:fld>
            <a:endParaRPr lang="en-US" altLang="de-DE"/>
          </a:p>
        </p:txBody>
      </p:sp>
      <p:sp>
        <p:nvSpPr>
          <p:cNvPr id="9" name="TextBox 8">
            <a:extLst>
              <a:ext uri="{FF2B5EF4-FFF2-40B4-BE49-F238E27FC236}">
                <a16:creationId xmlns:a16="http://schemas.microsoft.com/office/drawing/2014/main" id="{54A11D33-BC8E-4679-8DB4-026D06063FEF}"/>
              </a:ext>
            </a:extLst>
          </p:cNvPr>
          <p:cNvSpPr txBox="1"/>
          <p:nvPr/>
        </p:nvSpPr>
        <p:spPr>
          <a:xfrm rot="16200000">
            <a:off x="315278" y="3674757"/>
            <a:ext cx="466794" cy="276999"/>
          </a:xfrm>
          <a:prstGeom prst="rect">
            <a:avLst/>
          </a:prstGeom>
          <a:noFill/>
        </p:spPr>
        <p:txBody>
          <a:bodyPr wrap="none" rtlCol="0">
            <a:spAutoFit/>
          </a:bodyPr>
          <a:lstStyle/>
          <a:p>
            <a:r>
              <a:rPr lang="de-DE" dirty="0"/>
              <a:t>PER</a:t>
            </a:r>
            <a:endParaRPr lang="en-US" dirty="0"/>
          </a:p>
        </p:txBody>
      </p:sp>
      <p:sp>
        <p:nvSpPr>
          <p:cNvPr id="10" name="TextBox 9">
            <a:extLst>
              <a:ext uri="{FF2B5EF4-FFF2-40B4-BE49-F238E27FC236}">
                <a16:creationId xmlns:a16="http://schemas.microsoft.com/office/drawing/2014/main" id="{69B1B13A-ED03-4165-8080-AF505E9DFB03}"/>
              </a:ext>
            </a:extLst>
          </p:cNvPr>
          <p:cNvSpPr txBox="1"/>
          <p:nvPr/>
        </p:nvSpPr>
        <p:spPr>
          <a:xfrm>
            <a:off x="2843808" y="5735413"/>
            <a:ext cx="1159292" cy="276999"/>
          </a:xfrm>
          <a:prstGeom prst="rect">
            <a:avLst/>
          </a:prstGeom>
          <a:noFill/>
        </p:spPr>
        <p:txBody>
          <a:bodyPr wrap="none" rtlCol="0">
            <a:spAutoFit/>
          </a:bodyPr>
          <a:lstStyle/>
          <a:p>
            <a:r>
              <a:rPr lang="de-DE" dirty="0"/>
              <a:t>P_RX in [</a:t>
            </a:r>
            <a:r>
              <a:rPr lang="de-DE" dirty="0" err="1"/>
              <a:t>dBm</a:t>
            </a:r>
            <a:r>
              <a:rPr lang="de-DE" dirty="0"/>
              <a:t>]</a:t>
            </a:r>
            <a:endParaRPr lang="en-US" dirty="0"/>
          </a:p>
        </p:txBody>
      </p:sp>
    </p:spTree>
    <p:extLst>
      <p:ext uri="{BB962C8B-B14F-4D97-AF65-F5344CB8AC3E}">
        <p14:creationId xmlns:p14="http://schemas.microsoft.com/office/powerpoint/2010/main" val="1326537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5FC4C-87D0-4D0B-8343-05F9ADEF4584}"/>
              </a:ext>
            </a:extLst>
          </p:cNvPr>
          <p:cNvSpPr>
            <a:spLocks noGrp="1"/>
          </p:cNvSpPr>
          <p:nvPr>
            <p:ph type="title"/>
          </p:nvPr>
        </p:nvSpPr>
        <p:spPr/>
        <p:txBody>
          <a:bodyPr/>
          <a:lstStyle/>
          <a:p>
            <a:r>
              <a:rPr lang="de-DE" dirty="0"/>
              <a:t>BL=8, SF=2</a:t>
            </a:r>
            <a:endParaRPr lang="en-US" dirty="0"/>
          </a:p>
        </p:txBody>
      </p:sp>
      <p:sp>
        <p:nvSpPr>
          <p:cNvPr id="3" name="Content Placeholder 2">
            <a:extLst>
              <a:ext uri="{FF2B5EF4-FFF2-40B4-BE49-F238E27FC236}">
                <a16:creationId xmlns:a16="http://schemas.microsoft.com/office/drawing/2014/main" id="{F625275E-90D6-42F8-9F4C-5DF6220CB25F}"/>
              </a:ext>
            </a:extLst>
          </p:cNvPr>
          <p:cNvSpPr>
            <a:spLocks noGrp="1"/>
          </p:cNvSpPr>
          <p:nvPr>
            <p:ph idx="1"/>
          </p:nvPr>
        </p:nvSpPr>
        <p:spPr>
          <a:xfrm>
            <a:off x="5940152" y="1989254"/>
            <a:ext cx="2506230" cy="4114800"/>
          </a:xfrm>
        </p:spPr>
        <p:txBody>
          <a:bodyPr/>
          <a:lstStyle/>
          <a:p>
            <a:r>
              <a:rPr lang="de-DE" sz="2000" dirty="0" err="1"/>
              <a:t>Almost</a:t>
            </a:r>
            <a:r>
              <a:rPr lang="de-DE" sz="2000" dirty="0"/>
              <a:t> </a:t>
            </a:r>
            <a:r>
              <a:rPr lang="de-DE" sz="2000" dirty="0" err="1"/>
              <a:t>identical</a:t>
            </a:r>
            <a:r>
              <a:rPr lang="de-DE" sz="2000" dirty="0"/>
              <a:t> </a:t>
            </a:r>
            <a:r>
              <a:rPr lang="de-DE" sz="2000" dirty="0" err="1"/>
              <a:t>to</a:t>
            </a:r>
            <a:r>
              <a:rPr lang="de-DE" sz="2000" dirty="0"/>
              <a:t> MCS2, but </a:t>
            </a:r>
            <a:r>
              <a:rPr lang="de-DE" sz="2000" dirty="0" err="1"/>
              <a:t>with</a:t>
            </a:r>
            <a:r>
              <a:rPr lang="de-DE" sz="2000" dirty="0"/>
              <a:t> BL=8 </a:t>
            </a:r>
            <a:r>
              <a:rPr lang="de-DE" sz="2000" dirty="0" err="1"/>
              <a:t>instead</a:t>
            </a:r>
            <a:r>
              <a:rPr lang="de-DE" sz="2000" dirty="0"/>
              <a:t> </a:t>
            </a:r>
            <a:r>
              <a:rPr lang="de-DE" sz="2000" dirty="0" err="1"/>
              <a:t>of</a:t>
            </a:r>
            <a:r>
              <a:rPr lang="de-DE" sz="2000" dirty="0"/>
              <a:t> BL=4</a:t>
            </a:r>
          </a:p>
          <a:p>
            <a:r>
              <a:rPr lang="de-DE" sz="2000" dirty="0" err="1"/>
              <a:t>There</a:t>
            </a:r>
            <a:r>
              <a:rPr lang="de-DE" sz="2000" dirty="0"/>
              <a:t> </a:t>
            </a:r>
            <a:r>
              <a:rPr lang="de-DE" sz="2000" dirty="0" err="1"/>
              <a:t>is</a:t>
            </a:r>
            <a:r>
              <a:rPr lang="de-DE" sz="2000" dirty="0"/>
              <a:t> </a:t>
            </a:r>
            <a:r>
              <a:rPr lang="de-DE" sz="2000" dirty="0" err="1"/>
              <a:t>no</a:t>
            </a:r>
            <a:r>
              <a:rPr lang="de-DE" sz="2000" dirty="0"/>
              <a:t> </a:t>
            </a:r>
            <a:r>
              <a:rPr lang="de-DE" sz="2000" dirty="0" err="1"/>
              <a:t>difference</a:t>
            </a:r>
            <a:r>
              <a:rPr lang="de-DE" sz="2000" dirty="0"/>
              <a:t> </a:t>
            </a:r>
            <a:r>
              <a:rPr lang="de-DE" sz="2000" dirty="0" err="1"/>
              <a:t>to</a:t>
            </a:r>
            <a:r>
              <a:rPr lang="de-DE" sz="2000" dirty="0"/>
              <a:t> BL=4 in </a:t>
            </a:r>
            <a:r>
              <a:rPr lang="de-DE" sz="2000" dirty="0" err="1"/>
              <a:t>the</a:t>
            </a:r>
            <a:r>
              <a:rPr lang="de-DE" sz="2000" dirty="0"/>
              <a:t> AWGN </a:t>
            </a:r>
            <a:r>
              <a:rPr lang="de-DE" sz="2000" dirty="0" err="1"/>
              <a:t>channel</a:t>
            </a:r>
            <a:r>
              <a:rPr lang="de-DE" sz="2000" dirty="0"/>
              <a:t>, but </a:t>
            </a:r>
            <a:r>
              <a:rPr lang="de-DE" sz="2000" dirty="0" err="1"/>
              <a:t>we</a:t>
            </a:r>
            <a:r>
              <a:rPr lang="de-DE" sz="2000" dirty="0"/>
              <a:t> </a:t>
            </a:r>
            <a:r>
              <a:rPr lang="de-DE" sz="2000" dirty="0" err="1"/>
              <a:t>reduce</a:t>
            </a:r>
            <a:r>
              <a:rPr lang="de-DE" sz="2000" dirty="0"/>
              <a:t> </a:t>
            </a:r>
            <a:r>
              <a:rPr lang="de-DE" sz="2000" dirty="0" err="1"/>
              <a:t>the</a:t>
            </a:r>
            <a:r>
              <a:rPr lang="de-DE" sz="2000" dirty="0"/>
              <a:t> </a:t>
            </a:r>
            <a:r>
              <a:rPr lang="de-DE" sz="2000" dirty="0" err="1"/>
              <a:t>overhead</a:t>
            </a:r>
            <a:r>
              <a:rPr lang="de-DE" sz="2000" dirty="0"/>
              <a:t> </a:t>
            </a:r>
            <a:r>
              <a:rPr lang="de-DE" sz="2000" dirty="0" err="1"/>
              <a:t>signficantly</a:t>
            </a:r>
            <a:endParaRPr lang="de-DE" sz="2000" dirty="0"/>
          </a:p>
          <a:p>
            <a:endParaRPr lang="en-US" sz="2000" dirty="0"/>
          </a:p>
        </p:txBody>
      </p:sp>
      <p:sp>
        <p:nvSpPr>
          <p:cNvPr id="4" name="Date Placeholder 3">
            <a:extLst>
              <a:ext uri="{FF2B5EF4-FFF2-40B4-BE49-F238E27FC236}">
                <a16:creationId xmlns:a16="http://schemas.microsoft.com/office/drawing/2014/main" id="{89044776-3B19-4088-AE21-43523EC7E70D}"/>
              </a:ext>
            </a:extLst>
          </p:cNvPr>
          <p:cNvSpPr>
            <a:spLocks noGrp="1"/>
          </p:cNvSpPr>
          <p:nvPr>
            <p:ph type="dt" sz="half" idx="10"/>
          </p:nvPr>
        </p:nvSpPr>
        <p:spPr/>
        <p:txBody>
          <a:bodyPr/>
          <a:lstStyle/>
          <a:p>
            <a:r>
              <a:rPr lang="en-US" altLang="de-DE"/>
              <a:t>July 2025</a:t>
            </a:r>
          </a:p>
        </p:txBody>
      </p:sp>
      <p:sp>
        <p:nvSpPr>
          <p:cNvPr id="5" name="Footer Placeholder 4">
            <a:extLst>
              <a:ext uri="{FF2B5EF4-FFF2-40B4-BE49-F238E27FC236}">
                <a16:creationId xmlns:a16="http://schemas.microsoft.com/office/drawing/2014/main" id="{AFC68EC6-539E-4AD1-9A52-B1028C51BBF2}"/>
              </a:ext>
            </a:extLst>
          </p:cNvPr>
          <p:cNvSpPr>
            <a:spLocks noGrp="1"/>
          </p:cNvSpPr>
          <p:nvPr>
            <p:ph type="ftr" sz="quarter" idx="11"/>
          </p:nvPr>
        </p:nvSpPr>
        <p:spPr/>
        <p:txBody>
          <a:bodyPr/>
          <a:lstStyle/>
          <a:p>
            <a:r>
              <a:rPr lang="fr-FR" altLang="de-DE"/>
              <a:t>J. Robert, FAU/Fraunhofer IIS</a:t>
            </a:r>
            <a:endParaRPr lang="en-US" altLang="de-DE"/>
          </a:p>
        </p:txBody>
      </p:sp>
      <p:sp>
        <p:nvSpPr>
          <p:cNvPr id="6" name="Slide Number Placeholder 5">
            <a:extLst>
              <a:ext uri="{FF2B5EF4-FFF2-40B4-BE49-F238E27FC236}">
                <a16:creationId xmlns:a16="http://schemas.microsoft.com/office/drawing/2014/main" id="{06EAC399-98E5-44D8-8182-5AB0C5E0DFB5}"/>
              </a:ext>
            </a:extLst>
          </p:cNvPr>
          <p:cNvSpPr>
            <a:spLocks noGrp="1"/>
          </p:cNvSpPr>
          <p:nvPr>
            <p:ph type="sldNum" sz="quarter" idx="12"/>
          </p:nvPr>
        </p:nvSpPr>
        <p:spPr/>
        <p:txBody>
          <a:bodyPr/>
          <a:lstStyle/>
          <a:p>
            <a:r>
              <a:rPr lang="en-US" altLang="de-DE"/>
              <a:t>Slide </a:t>
            </a:r>
            <a:fld id="{56DBDE89-508C-461A-844E-8FFD18D88103}" type="slidenum">
              <a:rPr lang="en-US" altLang="de-DE" smtClean="0"/>
              <a:pPr/>
              <a:t>8</a:t>
            </a:fld>
            <a:endParaRPr lang="en-US" altLang="de-DE"/>
          </a:p>
        </p:txBody>
      </p:sp>
      <p:pic>
        <p:nvPicPr>
          <p:cNvPr id="10" name="Picture 9">
            <a:extLst>
              <a:ext uri="{FF2B5EF4-FFF2-40B4-BE49-F238E27FC236}">
                <a16:creationId xmlns:a16="http://schemas.microsoft.com/office/drawing/2014/main" id="{4BFA7501-8561-4C92-98A7-C93C64AE344C}"/>
              </a:ext>
            </a:extLst>
          </p:cNvPr>
          <p:cNvPicPr>
            <a:picLocks noChangeAspect="1"/>
          </p:cNvPicPr>
          <p:nvPr/>
        </p:nvPicPr>
        <p:blipFill rotWithShape="1">
          <a:blip r:embed="rId2">
            <a:extLst>
              <a:ext uri="{28A0092B-C50C-407E-A947-70E740481C1C}">
                <a14:useLocalDpi xmlns:a14="http://schemas.microsoft.com/office/drawing/2010/main" val="0"/>
              </a:ext>
            </a:extLst>
          </a:blip>
          <a:srcRect r="7717"/>
          <a:stretch/>
        </p:blipFill>
        <p:spPr>
          <a:xfrm>
            <a:off x="323528" y="1556792"/>
            <a:ext cx="5400600" cy="4389129"/>
          </a:xfrm>
          <a:prstGeom prst="rect">
            <a:avLst/>
          </a:prstGeom>
        </p:spPr>
      </p:pic>
      <p:sp>
        <p:nvSpPr>
          <p:cNvPr id="11" name="TextBox 10">
            <a:extLst>
              <a:ext uri="{FF2B5EF4-FFF2-40B4-BE49-F238E27FC236}">
                <a16:creationId xmlns:a16="http://schemas.microsoft.com/office/drawing/2014/main" id="{AA3BFCF7-E8CC-460E-8F86-74BCBC3AABE5}"/>
              </a:ext>
            </a:extLst>
          </p:cNvPr>
          <p:cNvSpPr txBox="1"/>
          <p:nvPr/>
        </p:nvSpPr>
        <p:spPr>
          <a:xfrm rot="16200000">
            <a:off x="315278" y="3674757"/>
            <a:ext cx="466794" cy="276999"/>
          </a:xfrm>
          <a:prstGeom prst="rect">
            <a:avLst/>
          </a:prstGeom>
          <a:noFill/>
        </p:spPr>
        <p:txBody>
          <a:bodyPr wrap="none" rtlCol="0">
            <a:spAutoFit/>
          </a:bodyPr>
          <a:lstStyle/>
          <a:p>
            <a:r>
              <a:rPr lang="de-DE" dirty="0"/>
              <a:t>PER</a:t>
            </a:r>
            <a:endParaRPr lang="en-US" dirty="0"/>
          </a:p>
        </p:txBody>
      </p:sp>
      <p:sp>
        <p:nvSpPr>
          <p:cNvPr id="12" name="TextBox 11">
            <a:extLst>
              <a:ext uri="{FF2B5EF4-FFF2-40B4-BE49-F238E27FC236}">
                <a16:creationId xmlns:a16="http://schemas.microsoft.com/office/drawing/2014/main" id="{0A68CD59-93D2-46EC-AD78-1C0B5ABDFD73}"/>
              </a:ext>
            </a:extLst>
          </p:cNvPr>
          <p:cNvSpPr txBox="1"/>
          <p:nvPr/>
        </p:nvSpPr>
        <p:spPr>
          <a:xfrm>
            <a:off x="2843808" y="5735413"/>
            <a:ext cx="1159292" cy="276999"/>
          </a:xfrm>
          <a:prstGeom prst="rect">
            <a:avLst/>
          </a:prstGeom>
          <a:noFill/>
        </p:spPr>
        <p:txBody>
          <a:bodyPr wrap="none" rtlCol="0">
            <a:spAutoFit/>
          </a:bodyPr>
          <a:lstStyle/>
          <a:p>
            <a:r>
              <a:rPr lang="de-DE" dirty="0"/>
              <a:t>P_RX in [</a:t>
            </a:r>
            <a:r>
              <a:rPr lang="de-DE" dirty="0" err="1"/>
              <a:t>dBm</a:t>
            </a:r>
            <a:r>
              <a:rPr lang="de-DE" dirty="0"/>
              <a:t>]</a:t>
            </a:r>
            <a:endParaRPr lang="en-US" dirty="0"/>
          </a:p>
        </p:txBody>
      </p:sp>
    </p:spTree>
    <p:extLst>
      <p:ext uri="{BB962C8B-B14F-4D97-AF65-F5344CB8AC3E}">
        <p14:creationId xmlns:p14="http://schemas.microsoft.com/office/powerpoint/2010/main" val="403243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E9D81-1693-429C-BBA0-68B9092DF31D}"/>
              </a:ext>
            </a:extLst>
          </p:cNvPr>
          <p:cNvSpPr>
            <a:spLocks noGrp="1"/>
          </p:cNvSpPr>
          <p:nvPr>
            <p:ph type="title"/>
          </p:nvPr>
        </p:nvSpPr>
        <p:spPr/>
        <p:txBody>
          <a:bodyPr/>
          <a:lstStyle/>
          <a:p>
            <a:r>
              <a:rPr lang="de-DE" dirty="0"/>
              <a:t>MCS0: BL=1, SF=8</a:t>
            </a:r>
            <a:endParaRPr lang="en-US" dirty="0"/>
          </a:p>
        </p:txBody>
      </p:sp>
      <p:sp>
        <p:nvSpPr>
          <p:cNvPr id="3" name="Content Placeholder 2">
            <a:extLst>
              <a:ext uri="{FF2B5EF4-FFF2-40B4-BE49-F238E27FC236}">
                <a16:creationId xmlns:a16="http://schemas.microsoft.com/office/drawing/2014/main" id="{6616AD60-CF27-4B5D-8858-0BEF8149D868}"/>
              </a:ext>
            </a:extLst>
          </p:cNvPr>
          <p:cNvSpPr>
            <a:spLocks noGrp="1"/>
          </p:cNvSpPr>
          <p:nvPr>
            <p:ph idx="1"/>
          </p:nvPr>
        </p:nvSpPr>
        <p:spPr>
          <a:xfrm>
            <a:off x="5940152" y="1895811"/>
            <a:ext cx="2880320" cy="4114800"/>
          </a:xfrm>
        </p:spPr>
        <p:txBody>
          <a:bodyPr/>
          <a:lstStyle/>
          <a:p>
            <a:r>
              <a:rPr lang="en-US" sz="2000" dirty="0"/>
              <a:t>This is the most robust mode of the Kyoto University proposal</a:t>
            </a:r>
          </a:p>
          <a:p>
            <a:r>
              <a:rPr lang="en-US" sz="2000" dirty="0"/>
              <a:t>We require </a:t>
            </a:r>
            <a:br>
              <a:rPr lang="en-US" sz="2000" dirty="0"/>
            </a:br>
            <a:r>
              <a:rPr lang="en-US" sz="2000" dirty="0"/>
              <a:t>-137dBm for 10% PER and </a:t>
            </a:r>
            <a:br>
              <a:rPr lang="en-US" sz="2000" dirty="0"/>
            </a:br>
            <a:r>
              <a:rPr lang="en-US" sz="2000" dirty="0"/>
              <a:t>-136dBm for 1% PER</a:t>
            </a:r>
          </a:p>
          <a:p>
            <a:r>
              <a:rPr lang="en-US" sz="2000" dirty="0"/>
              <a:t>The theoretical gain should be 9dB to MCS3, but is “only” 6dB due to non-linear </a:t>
            </a:r>
            <a:r>
              <a:rPr lang="en-US" sz="2000" dirty="0" err="1"/>
              <a:t>demapping</a:t>
            </a:r>
            <a:endParaRPr lang="en-US" sz="2000" dirty="0"/>
          </a:p>
          <a:p>
            <a:endParaRPr lang="en-US" sz="2000" dirty="0"/>
          </a:p>
        </p:txBody>
      </p:sp>
      <p:sp>
        <p:nvSpPr>
          <p:cNvPr id="4" name="Date Placeholder 3">
            <a:extLst>
              <a:ext uri="{FF2B5EF4-FFF2-40B4-BE49-F238E27FC236}">
                <a16:creationId xmlns:a16="http://schemas.microsoft.com/office/drawing/2014/main" id="{3C01FCE8-DC99-4C0C-9995-D8DF4FA55B36}"/>
              </a:ext>
            </a:extLst>
          </p:cNvPr>
          <p:cNvSpPr>
            <a:spLocks noGrp="1"/>
          </p:cNvSpPr>
          <p:nvPr>
            <p:ph type="dt" sz="half" idx="10"/>
          </p:nvPr>
        </p:nvSpPr>
        <p:spPr/>
        <p:txBody>
          <a:bodyPr/>
          <a:lstStyle/>
          <a:p>
            <a:r>
              <a:rPr lang="en-US" altLang="de-DE"/>
              <a:t>July 2025</a:t>
            </a:r>
          </a:p>
        </p:txBody>
      </p:sp>
      <p:sp>
        <p:nvSpPr>
          <p:cNvPr id="5" name="Footer Placeholder 4">
            <a:extLst>
              <a:ext uri="{FF2B5EF4-FFF2-40B4-BE49-F238E27FC236}">
                <a16:creationId xmlns:a16="http://schemas.microsoft.com/office/drawing/2014/main" id="{E13A6DF2-5F39-4896-ABB5-A8A6722BEC8B}"/>
              </a:ext>
            </a:extLst>
          </p:cNvPr>
          <p:cNvSpPr>
            <a:spLocks noGrp="1"/>
          </p:cNvSpPr>
          <p:nvPr>
            <p:ph type="ftr" sz="quarter" idx="11"/>
          </p:nvPr>
        </p:nvSpPr>
        <p:spPr/>
        <p:txBody>
          <a:bodyPr/>
          <a:lstStyle/>
          <a:p>
            <a:r>
              <a:rPr lang="fr-FR" altLang="de-DE"/>
              <a:t>J. Robert, FAU/Fraunhofer IIS</a:t>
            </a:r>
            <a:endParaRPr lang="en-US" altLang="de-DE"/>
          </a:p>
        </p:txBody>
      </p:sp>
      <p:sp>
        <p:nvSpPr>
          <p:cNvPr id="6" name="Slide Number Placeholder 5">
            <a:extLst>
              <a:ext uri="{FF2B5EF4-FFF2-40B4-BE49-F238E27FC236}">
                <a16:creationId xmlns:a16="http://schemas.microsoft.com/office/drawing/2014/main" id="{19BFC0DB-AFC6-41C8-9166-75C39086FD39}"/>
              </a:ext>
            </a:extLst>
          </p:cNvPr>
          <p:cNvSpPr>
            <a:spLocks noGrp="1"/>
          </p:cNvSpPr>
          <p:nvPr>
            <p:ph type="sldNum" sz="quarter" idx="12"/>
          </p:nvPr>
        </p:nvSpPr>
        <p:spPr/>
        <p:txBody>
          <a:bodyPr/>
          <a:lstStyle/>
          <a:p>
            <a:r>
              <a:rPr lang="en-US" altLang="de-DE"/>
              <a:t>Slide </a:t>
            </a:r>
            <a:fld id="{56DBDE89-508C-461A-844E-8FFD18D88103}" type="slidenum">
              <a:rPr lang="en-US" altLang="de-DE" smtClean="0"/>
              <a:pPr/>
              <a:t>9</a:t>
            </a:fld>
            <a:endParaRPr lang="en-US" altLang="de-DE"/>
          </a:p>
        </p:txBody>
      </p:sp>
      <p:pic>
        <p:nvPicPr>
          <p:cNvPr id="8" name="Picture 7">
            <a:extLst>
              <a:ext uri="{FF2B5EF4-FFF2-40B4-BE49-F238E27FC236}">
                <a16:creationId xmlns:a16="http://schemas.microsoft.com/office/drawing/2014/main" id="{3D1BE4C8-C8D3-4AD8-A76C-524868AF4EB5}"/>
              </a:ext>
            </a:extLst>
          </p:cNvPr>
          <p:cNvPicPr>
            <a:picLocks noChangeAspect="1"/>
          </p:cNvPicPr>
          <p:nvPr/>
        </p:nvPicPr>
        <p:blipFill rotWithShape="1">
          <a:blip r:embed="rId2">
            <a:extLst>
              <a:ext uri="{28A0092B-C50C-407E-A947-70E740481C1C}">
                <a14:useLocalDpi xmlns:a14="http://schemas.microsoft.com/office/drawing/2010/main" val="0"/>
              </a:ext>
            </a:extLst>
          </a:blip>
          <a:srcRect r="6486"/>
          <a:stretch/>
        </p:blipFill>
        <p:spPr>
          <a:xfrm>
            <a:off x="323528" y="1556792"/>
            <a:ext cx="5472608" cy="4389129"/>
          </a:xfrm>
          <a:prstGeom prst="rect">
            <a:avLst/>
          </a:prstGeom>
        </p:spPr>
      </p:pic>
      <p:sp>
        <p:nvSpPr>
          <p:cNvPr id="9" name="TextBox 8">
            <a:extLst>
              <a:ext uri="{FF2B5EF4-FFF2-40B4-BE49-F238E27FC236}">
                <a16:creationId xmlns:a16="http://schemas.microsoft.com/office/drawing/2014/main" id="{4134F116-6D7A-471F-B026-CFA9132D24BE}"/>
              </a:ext>
            </a:extLst>
          </p:cNvPr>
          <p:cNvSpPr txBox="1"/>
          <p:nvPr/>
        </p:nvSpPr>
        <p:spPr>
          <a:xfrm rot="16200000">
            <a:off x="315278" y="3674757"/>
            <a:ext cx="466794" cy="276999"/>
          </a:xfrm>
          <a:prstGeom prst="rect">
            <a:avLst/>
          </a:prstGeom>
          <a:noFill/>
        </p:spPr>
        <p:txBody>
          <a:bodyPr wrap="none" rtlCol="0">
            <a:spAutoFit/>
          </a:bodyPr>
          <a:lstStyle/>
          <a:p>
            <a:r>
              <a:rPr lang="de-DE" dirty="0"/>
              <a:t>PER</a:t>
            </a:r>
            <a:endParaRPr lang="en-US" dirty="0"/>
          </a:p>
        </p:txBody>
      </p:sp>
      <p:sp>
        <p:nvSpPr>
          <p:cNvPr id="10" name="TextBox 9">
            <a:extLst>
              <a:ext uri="{FF2B5EF4-FFF2-40B4-BE49-F238E27FC236}">
                <a16:creationId xmlns:a16="http://schemas.microsoft.com/office/drawing/2014/main" id="{FFAF1871-14D3-46DF-982D-6B17F7183177}"/>
              </a:ext>
            </a:extLst>
          </p:cNvPr>
          <p:cNvSpPr txBox="1"/>
          <p:nvPr/>
        </p:nvSpPr>
        <p:spPr>
          <a:xfrm>
            <a:off x="2843808" y="5735413"/>
            <a:ext cx="1159292" cy="276999"/>
          </a:xfrm>
          <a:prstGeom prst="rect">
            <a:avLst/>
          </a:prstGeom>
          <a:noFill/>
        </p:spPr>
        <p:txBody>
          <a:bodyPr wrap="none" rtlCol="0">
            <a:spAutoFit/>
          </a:bodyPr>
          <a:lstStyle/>
          <a:p>
            <a:r>
              <a:rPr lang="de-DE" dirty="0"/>
              <a:t>P_RX in [</a:t>
            </a:r>
            <a:r>
              <a:rPr lang="de-DE" dirty="0" err="1"/>
              <a:t>dBm</a:t>
            </a:r>
            <a:r>
              <a:rPr lang="de-DE" dirty="0"/>
              <a:t>]</a:t>
            </a:r>
            <a:endParaRPr lang="en-US" dirty="0"/>
          </a:p>
        </p:txBody>
      </p:sp>
    </p:spTree>
    <p:extLst>
      <p:ext uri="{BB962C8B-B14F-4D97-AF65-F5344CB8AC3E}">
        <p14:creationId xmlns:p14="http://schemas.microsoft.com/office/powerpoint/2010/main" val="4061036610"/>
      </p:ext>
    </p:extLst>
  </p:cSld>
  <p:clrMapOvr>
    <a:masterClrMapping/>
  </p:clrMapOvr>
</p:sld>
</file>

<file path=ppt/theme/theme1.xml><?xml version="1.0" encoding="utf-8"?>
<a:theme xmlns:a="http://schemas.openxmlformats.org/drawingml/2006/main" name="Office">
  <a:themeElements>
    <a:clrScheme name="Offic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de-DE" sz="12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de-DE" sz="12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Offic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Offic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Offic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IEEE-P802_15</Template>
  <TotalTime>0</TotalTime>
  <Words>894</Words>
  <Application>Microsoft Office PowerPoint</Application>
  <PresentationFormat>On-screen Show (4:3)</PresentationFormat>
  <Paragraphs>97</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Times New Roman</vt:lpstr>
      <vt:lpstr>Office</vt:lpstr>
      <vt:lpstr>PowerPoint Presentation</vt:lpstr>
      <vt:lpstr>Simulation Results of our Implementation of the Long Range Mode</vt:lpstr>
      <vt:lpstr>Motivation</vt:lpstr>
      <vt:lpstr>Simulation Results for 1.2 MHz Channel Bandwidth</vt:lpstr>
      <vt:lpstr>Mode MCS3: BL=8, SF=1</vt:lpstr>
      <vt:lpstr>Results of Original TI Proposal</vt:lpstr>
      <vt:lpstr>Mode MCS2: BL=4, SF=2</vt:lpstr>
      <vt:lpstr>BL=8, SF=2</vt:lpstr>
      <vt:lpstr>MCS0: BL=1, SF=8</vt:lpstr>
      <vt:lpstr>BL=8, SF=8</vt:lpstr>
      <vt:lpstr>Conclusions and Future Work</vt:lpstr>
    </vt:vector>
  </TitlesOfParts>
  <Company>GTE Laboratories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IEEE 802.15 &lt;subject&gt;</dc:subject>
  <dc:creator>Robert, Jörg</dc:creator>
  <cp:keywords/>
  <dc:description>&lt;doc#&gt;</dc:description>
  <cp:lastModifiedBy>Robert, Jörg</cp:lastModifiedBy>
  <cp:revision>132</cp:revision>
  <cp:lastPrinted>1998-02-10T13:28:06Z</cp:lastPrinted>
  <dcterms:created xsi:type="dcterms:W3CDTF">2025-03-07T11:18:38Z</dcterms:created>
  <dcterms:modified xsi:type="dcterms:W3CDTF">2025-10-21T13:08:22Z</dcterms:modified>
</cp:coreProperties>
</file>