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6" r:id="rId2"/>
    <p:sldId id="8095" r:id="rId3"/>
    <p:sldId id="809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747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2F1AF-C48B-43C9-B1CF-CB2E16B01EB0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B995D-E6B4-4C7D-8D08-48CD11A857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638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018E0977-DC1B-42DD-B45E-59C02A783531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3F5192A-8198-3B45-A721-B24EA05D511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9014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17C47D4F-CAA3-4307-B0EF-8C4B3E0CF21D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378281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0187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WC_Otsikko_ja_sisältö, ei ranskalaisia viivo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20713"/>
            <a:ext cx="7543800" cy="116520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r>
              <a:rPr lang="fi-FI"/>
              <a:t>Click to edit Master title style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2"/>
          </p:nvPr>
        </p:nvSpPr>
        <p:spPr>
          <a:xfrm>
            <a:off x="838200" y="2000240"/>
            <a:ext cx="7543800" cy="3943360"/>
          </a:xfrm>
          <a:prstGeom prst="rect">
            <a:avLst/>
          </a:prstGeom>
        </p:spPr>
        <p:txBody>
          <a:bodyPr vert="horz"/>
          <a:lstStyle>
            <a:lvl1pPr marL="3175" indent="-3175">
              <a:buNone/>
              <a:defRPr sz="2800" baseline="0"/>
            </a:lvl1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fi-FI" dirty="0"/>
          </a:p>
        </p:txBody>
      </p:sp>
      <p:sp>
        <p:nvSpPr>
          <p:cNvPr id="5" name="Dian numeron paikkamerkki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2E830-3EDC-424A-9B52-3BF5206E939D}" type="slidenum">
              <a:rPr lang="fi-FI">
                <a:solidFill>
                  <a:srgbClr val="F7ECCD"/>
                </a:solidFill>
              </a:rPr>
              <a:pPr>
                <a:defRPr/>
              </a:pPr>
              <a:t>‹#›</a:t>
            </a:fld>
            <a:endParaRPr lang="fi-FI" dirty="0">
              <a:solidFill>
                <a:srgbClr val="F7ECCD"/>
              </a:solidFill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8C6C18B-BDC7-4258-BD36-33433882FF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9006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17C47D4F-CAA3-4307-B0EF-8C4B3E0CF21D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378281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33471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6629400" y="6481822"/>
            <a:ext cx="2286229" cy="299978"/>
          </a:xfrm>
        </p:spPr>
        <p:txBody>
          <a:bodyPr lIns="0" tIns="0" rIns="0" bIns="0"/>
          <a:lstStyle>
            <a:lvl1pPr>
              <a:defRPr sz="1200" b="1" i="0">
                <a:solidFill>
                  <a:srgbClr val="808080"/>
                </a:solidFill>
                <a:latin typeface="+mn-lt"/>
                <a:cs typeface="ＭＳ Ｐゴシック"/>
              </a:defRPr>
            </a:lvl1pPr>
          </a:lstStyle>
          <a:p>
            <a:pPr marL="12700"/>
            <a:endParaRPr lang="en-US" spc="-5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メイリオ"/>
                <a:cs typeface="メイリオ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E35370-3728-02C2-A318-674C3154A04C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84483" y="381000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5523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74847ECA-0452-41E3-B15B-04905DA18685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3FB2B21-AEE0-F34B-B363-FC26466CD15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3051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BC763230-8612-4F82-9598-E8DB08C9F578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235EEC7-FAE4-9D48-9359-F086E44704DE}"/>
              </a:ext>
            </a:extLst>
          </p:cNvPr>
          <p:cNvSpPr>
            <a:spLocks noGrp="1" noChangeArrowheads="1"/>
          </p:cNvSpPr>
          <p:nvPr>
            <p:ph type="dt" sz="half" idx="13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9282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F80C6039-A5FA-4F5B-9853-58798A63706D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8BCB2C3-7C7E-E743-BF8D-66E13C826BA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20435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266A080E-4E30-4968-B029-7CF782D6220C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6481916-E3E6-8042-BA2C-6493839307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31249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WC_Otsikko_ja_sisältö, ei ranskalaisia viivo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20713"/>
            <a:ext cx="7543800" cy="116520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r>
              <a:rPr lang="fi-FI"/>
              <a:t>Click to edit Master title style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2"/>
          </p:nvPr>
        </p:nvSpPr>
        <p:spPr>
          <a:xfrm>
            <a:off x="838200" y="2000240"/>
            <a:ext cx="7543800" cy="3943360"/>
          </a:xfrm>
          <a:prstGeom prst="rect">
            <a:avLst/>
          </a:prstGeom>
        </p:spPr>
        <p:txBody>
          <a:bodyPr vert="horz"/>
          <a:lstStyle>
            <a:lvl1pPr marL="3175" indent="-3175">
              <a:buNone/>
              <a:defRPr sz="2800" baseline="0"/>
            </a:lvl1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fi-FI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8C6C18B-BDC7-4258-BD36-33433882FF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7ECC3DA4-3912-A8BD-408D-1306053DAF66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374646" y="6486295"/>
            <a:ext cx="66684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/>
              <a:t>Slide </a:t>
            </a:r>
            <a:fld id="{266A080E-4E30-4968-B029-7CF782D6220C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87308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795338"/>
            <a:ext cx="8229600" cy="54133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>
          <a:xfrm>
            <a:off x="4883888" y="6525344"/>
            <a:ext cx="2133600" cy="3675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8E941-54DB-4758-989F-4AEDEFB0F18F}" type="slidenum">
              <a:rPr lang="en-US" altLang="ja-JP">
                <a:solidFill>
                  <a:srgbClr val="F7ECCD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F7ECCD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91EF10-6537-4973-BF9A-606F7F2119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692C7D50-C90F-466E-DE10-88956826EED5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276676" y="6475413"/>
            <a:ext cx="66684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ctr" defTabSz="4572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/>
              <a:t>Slide </a:t>
            </a:r>
            <a:fld id="{266A080E-4E30-4968-B029-7CF782D6220C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628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17C47D4F-CAA3-4307-B0EF-8C4B3E0CF21D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378281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9812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WC_Otsikko_ja_sisältö, ei ranskalaisia viivo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620713"/>
            <a:ext cx="7543800" cy="116520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r>
              <a:rPr lang="fi-FI"/>
              <a:t>Click to edit Master title style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2"/>
          </p:nvPr>
        </p:nvSpPr>
        <p:spPr>
          <a:xfrm>
            <a:off x="838200" y="2000240"/>
            <a:ext cx="7543800" cy="3943360"/>
          </a:xfrm>
          <a:prstGeom prst="rect">
            <a:avLst/>
          </a:prstGeom>
        </p:spPr>
        <p:txBody>
          <a:bodyPr vert="horz"/>
          <a:lstStyle>
            <a:lvl1pPr marL="3175" indent="-3175">
              <a:buNone/>
              <a:defRPr sz="2800" baseline="0"/>
            </a:lvl1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  <a:endParaRPr lang="fi-FI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8C6C18B-BDC7-4258-BD36-33433882FF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483" y="394156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3" name="スライド番号プレースホルダー 3">
            <a:extLst>
              <a:ext uri="{FF2B5EF4-FFF2-40B4-BE49-F238E27FC236}">
                <a16:creationId xmlns:a16="http://schemas.microsoft.com/office/drawing/2014/main" id="{F0D3190D-3C0A-C5B0-B33C-7B275E84AA1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4276676" y="6475413"/>
            <a:ext cx="666849" cy="215444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dirty="0"/>
              <a:t>Slide </a:t>
            </a:r>
            <a:fld id="{266A080E-4E30-4968-B029-7CF782D6220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9020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マスター タイトルの書式設定</a:t>
            </a:r>
            <a:endParaRPr lang="en-US" altLang="ja-JP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6676" y="6475413"/>
            <a:ext cx="66684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r>
              <a:rPr lang="en-US" altLang="ja-JP" dirty="0"/>
              <a:t>Slide </a:t>
            </a:r>
            <a:fld id="{EAFD9030-C83D-42D9-9BFB-ADDEB84EB1F4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4495800" y="387620"/>
            <a:ext cx="39624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/>
          <a:p>
            <a:pPr marL="712788" lvl="4" indent="0" algn="r"/>
            <a:r>
              <a:rPr lang="en-US" altLang="ja-JP" sz="1400" b="1" dirty="0">
                <a:ea typeface="ＭＳ Ｐゴシック" charset="-128"/>
              </a:rPr>
              <a:t>doc.: IEEE 802.15-25-0530-02-06ma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799" y="6475413"/>
            <a:ext cx="106434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en-US" altLang="ja-JP" sz="1400" dirty="0">
                <a:ea typeface="ＭＳ Ｐゴシック" charset="-128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799" y="355624"/>
            <a:ext cx="1600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 b="1">
                <a:ea typeface="ＭＳ Ｐゴシック" charset="-128"/>
              </a:defRPr>
            </a:lvl1pPr>
          </a:lstStyle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F71F571-CAD7-4BBF-9A09-D0A9CC9BECC6}"/>
              </a:ext>
            </a:extLst>
          </p:cNvPr>
          <p:cNvSpPr/>
          <p:nvPr userDrawn="1"/>
        </p:nvSpPr>
        <p:spPr>
          <a:xfrm>
            <a:off x="5787025" y="6463844"/>
            <a:ext cx="25526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/>
              <a:t>Ryuji Kohno(YNU/YRP-IAI)</a:t>
            </a:r>
          </a:p>
        </p:txBody>
      </p:sp>
      <p:sp>
        <p:nvSpPr>
          <p:cNvPr id="2" name="Line 10">
            <a:extLst>
              <a:ext uri="{FF2B5EF4-FFF2-40B4-BE49-F238E27FC236}">
                <a16:creationId xmlns:a16="http://schemas.microsoft.com/office/drawing/2014/main" id="{AF6E4D13-1A32-E8DE-A1BA-41120AEF6DE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20049" y="608729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306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BDF84-225A-BCD0-56F2-52E511ACA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953305"/>
            <a:ext cx="7772400" cy="1470025"/>
          </a:xfrm>
        </p:spPr>
        <p:txBody>
          <a:bodyPr/>
          <a:lstStyle/>
          <a:p>
            <a:r>
              <a:rPr lang="en-US" altLang="ja-JP" dirty="0">
                <a:latin typeface="+mn-lt"/>
              </a:rPr>
              <a:t>T</a:t>
            </a:r>
            <a:r>
              <a:rPr kumimoji="1" lang="en-US" altLang="ja-JP" dirty="0">
                <a:latin typeface="+mn-lt"/>
              </a:rPr>
              <a:t>G Motion for TG6ma SA Ballot Recirculation</a:t>
            </a:r>
            <a:endParaRPr kumimoji="1" lang="ja-JP" altLang="en-US" dirty="0">
              <a:latin typeface="+mn-lt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445FB38-4D97-1D73-DF31-38349ECDD5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452256"/>
            <a:ext cx="6400800" cy="1186543"/>
          </a:xfrm>
        </p:spPr>
        <p:txBody>
          <a:bodyPr/>
          <a:lstStyle/>
          <a:p>
            <a:r>
              <a:rPr kumimoji="1" lang="en-US" altLang="ja-JP" sz="2400" dirty="0"/>
              <a:t>15</a:t>
            </a:r>
            <a:r>
              <a:rPr kumimoji="1" lang="en-US" altLang="ja-JP" sz="2400" baseline="30000" dirty="0"/>
              <a:t>th</a:t>
            </a:r>
            <a:r>
              <a:rPr kumimoji="1" lang="en-US" altLang="ja-JP" sz="2400" dirty="0"/>
              <a:t> October 2025</a:t>
            </a:r>
          </a:p>
          <a:p>
            <a:r>
              <a:rPr kumimoji="1" lang="en-US" altLang="ja-JP" sz="2400" dirty="0"/>
              <a:t>Ryuji Kohno</a:t>
            </a:r>
            <a:r>
              <a:rPr lang="en-US" altLang="ja-JP" sz="2400" dirty="0"/>
              <a:t>(YNU/YRP-IAI)</a:t>
            </a:r>
            <a:endParaRPr kumimoji="1" lang="ja-JP" altLang="en-US" sz="240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F351BF-81F9-6AFE-BE85-0C35B2A51C2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/>
              <a:t>October 2025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8E90333-9707-73CE-D943-E8FC49308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/>
              <a:t>Slide </a:t>
            </a:r>
            <a:fld id="{018E0977-DC1B-42DD-B45E-59C02A783531}" type="slidenum">
              <a:rPr lang="en-US" altLang="ja-JP" smtClean="0"/>
              <a:pPr/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45869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29"/>
          <p:cNvSpPr/>
          <p:nvPr/>
        </p:nvSpPr>
        <p:spPr>
          <a:xfrm>
            <a:off x="457200" y="2354246"/>
            <a:ext cx="8226000" cy="415573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Move that 802.15 WG start a Standards Association Recirculation Ballot of document P802.15.6ma_D07 (as edited in accordance with the instructions in document 15-25-0453-05) pending the completion and inclusion of the edits in the draft.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1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Moved by:  Ryuji Kohno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Second by:  Takumi Kobayashi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Result: Unanimously Approved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32837" y="909523"/>
            <a:ext cx="9074726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en-US" spc="-1" dirty="0">
                <a:solidFill>
                  <a:srgbClr val="000000"/>
                </a:solidFill>
                <a:latin typeface="Arial"/>
              </a:rPr>
              <a:t>T</a:t>
            </a:r>
            <a:r>
              <a:rPr lang="en-US" b="0" strike="noStrike" spc="-1" dirty="0">
                <a:solidFill>
                  <a:srgbClr val="000000"/>
                </a:solidFill>
                <a:latin typeface="Arial"/>
              </a:rPr>
              <a:t>G motion:</a:t>
            </a:r>
            <a:br>
              <a:rPr dirty="0"/>
            </a:br>
            <a:r>
              <a:rPr lang="en-US" sz="3200" b="0" strike="noStrike" spc="-1" dirty="0">
                <a:solidFill>
                  <a:srgbClr val="000000"/>
                </a:solidFill>
                <a:latin typeface="Arial"/>
              </a:rPr>
              <a:t>TG6ma Draft needs edits before SA recirculation</a:t>
            </a:r>
            <a:endParaRPr lang="en-US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8F26451-736D-EFBA-A7C7-699D18D7A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483" y="394156"/>
            <a:ext cx="1600200" cy="215444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October 2025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-128"/>
              <a:cs typeface="+mn-cs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E1428A6-4E25-66BB-B7CC-62BFD31AD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Slide </a:t>
            </a:r>
            <a:fld id="{F80C6039-A5FA-4F5B-9853-58798A63706D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-128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3A7B2-3843-C46E-6F7F-F90848128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29">
            <a:extLst>
              <a:ext uri="{FF2B5EF4-FFF2-40B4-BE49-F238E27FC236}">
                <a16:creationId xmlns:a16="http://schemas.microsoft.com/office/drawing/2014/main" id="{C58C400E-F0C0-B28A-AD22-7DDB87F58306}"/>
              </a:ext>
            </a:extLst>
          </p:cNvPr>
          <p:cNvSpPr/>
          <p:nvPr/>
        </p:nvSpPr>
        <p:spPr>
          <a:xfrm>
            <a:off x="457200" y="2354246"/>
            <a:ext cx="8226000" cy="415573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Move that 802.15 WG start a Standards Association Recirculation Ballot of document P802.15.6ma_D07 and conditional upon there being no new comments received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1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Moved by: Ryuji Kohno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Second by: Takumi Kobayashi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+mn-cs"/>
              </a:rPr>
              <a:t>Result: Unanimously Approved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4" name="PlaceHolder 1">
            <a:extLst>
              <a:ext uri="{FF2B5EF4-FFF2-40B4-BE49-F238E27FC236}">
                <a16:creationId xmlns:a16="http://schemas.microsoft.com/office/drawing/2014/main" id="{DEDDA6D9-2468-C60E-9B24-9B5B68C08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37" y="909523"/>
            <a:ext cx="9074726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en-US" spc="-1" dirty="0">
                <a:solidFill>
                  <a:srgbClr val="000000"/>
                </a:solidFill>
                <a:latin typeface="Arial"/>
              </a:rPr>
              <a:t>T</a:t>
            </a:r>
            <a:r>
              <a:rPr lang="en-US" b="0" strike="noStrike" spc="-1" dirty="0">
                <a:solidFill>
                  <a:srgbClr val="000000"/>
                </a:solidFill>
                <a:latin typeface="Arial"/>
              </a:rPr>
              <a:t>G motion:</a:t>
            </a:r>
            <a:br>
              <a:rPr dirty="0"/>
            </a:br>
            <a:r>
              <a:rPr lang="en-US" sz="3200" b="0" strike="noStrike" spc="-1" dirty="0">
                <a:solidFill>
                  <a:srgbClr val="000000"/>
                </a:solidFill>
                <a:latin typeface="Arial"/>
              </a:rPr>
              <a:t>TG6ma Draft is ready for SA Recirculation</a:t>
            </a:r>
            <a:endParaRPr lang="en-US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1745D56-57F4-8D22-2184-339A725B4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483" y="394156"/>
            <a:ext cx="1600200" cy="215444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October 2025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-128"/>
              <a:cs typeface="+mn-cs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3353284A-D36C-63E3-4995-F7C6943C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Slide </a:t>
            </a:r>
            <a:fld id="{F80C6039-A5FA-4F5B-9853-58798A63706D}" type="slidenum"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499091"/>
      </p:ext>
    </p:extLst>
  </p:cSld>
  <p:clrMapOvr>
    <a:masterClrMapping/>
  </p:clrMapOvr>
</p:sld>
</file>

<file path=ppt/theme/theme1.xml><?xml version="1.0" encoding="utf-8"?>
<a:theme xmlns:a="http://schemas.openxmlformats.org/drawingml/2006/main" name="IEEE-P802_15">
  <a:themeElements>
    <a:clrScheme name="Office ​​テーマ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​​テーマ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​​テーマ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​​テーマ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142</Words>
  <Application>Microsoft Office PowerPoint</Application>
  <PresentationFormat>画面に合わせる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ＭＳ Ｐゴシック</vt:lpstr>
      <vt:lpstr>メイリオ</vt:lpstr>
      <vt:lpstr>游ゴシック</vt:lpstr>
      <vt:lpstr>Arial</vt:lpstr>
      <vt:lpstr>Times New Roman</vt:lpstr>
      <vt:lpstr>IEEE-P802_15</vt:lpstr>
      <vt:lpstr>TG Motion for TG6ma SA Ballot Recirculation</vt:lpstr>
      <vt:lpstr>TG motion: TG6ma Draft needs edits before SA recirculation</vt:lpstr>
      <vt:lpstr>TG motion: TG6ma Draft is ready for SA Recirculation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kohno@ynu.ac.jp</dc:creator>
  <cp:lastModifiedBy>kohno@ynu.ac.jp</cp:lastModifiedBy>
  <cp:revision>4</cp:revision>
  <dcterms:created xsi:type="dcterms:W3CDTF">2025-10-15T00:55:29Z</dcterms:created>
  <dcterms:modified xsi:type="dcterms:W3CDTF">2025-10-15T14:52:31Z</dcterms:modified>
</cp:coreProperties>
</file>