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8095" r:id="rId3"/>
    <p:sldId id="809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47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2F1AF-C48B-43C9-B1CF-CB2E16B01EB0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B995D-E6B4-4C7D-8D08-48CD11A857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3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018E0977-DC1B-42DD-B45E-59C02A783531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5192A-8198-3B45-A721-B24EA05D51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014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187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5" name="Dian numeron paikkamerkki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E830-3EDC-424A-9B52-3BF5206E939D}" type="slidenum">
              <a:rPr lang="fi-FI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F7ECCD"/>
              </a:solidFill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006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3471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629400" y="6481822"/>
            <a:ext cx="2286229" cy="299978"/>
          </a:xfrm>
        </p:spPr>
        <p:txBody>
          <a:bodyPr lIns="0" tIns="0" rIns="0" bIns="0"/>
          <a:lstStyle>
            <a:lvl1pPr>
              <a:defRPr sz="1200" b="1" i="0">
                <a:solidFill>
                  <a:srgbClr val="808080"/>
                </a:solidFill>
                <a:latin typeface="+mn-lt"/>
                <a:cs typeface="ＭＳ Ｐゴシック"/>
              </a:defRPr>
            </a:lvl1pPr>
          </a:lstStyle>
          <a:p>
            <a:pPr marL="12700"/>
            <a:endParaRPr lang="en-US"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メイリオ"/>
                <a:cs typeface="メイリオ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E35370-3728-02C2-A318-674C3154A04C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81000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5523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74847ECA-0452-41E3-B15B-04905DA18685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B2B21-AEE0-F34B-B363-FC26466CD1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051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BC763230-8612-4F82-9598-E8DB08C9F578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235EEC7-FAE4-9D48-9359-F086E44704DE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9282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F80C6039-A5FA-4F5B-9853-58798A63706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8BCB2C3-7C7E-E743-BF8D-66E13C826B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0435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6481916-E3E6-8042-BA2C-6493839307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31249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7ECC3DA4-3912-A8BD-408D-1306053DAF6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374646" y="6486295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8730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795338"/>
            <a:ext cx="8229600" cy="54133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>
          <a:xfrm>
            <a:off x="4883888" y="6525344"/>
            <a:ext cx="2133600" cy="3675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8E941-54DB-4758-989F-4AEDEFB0F18F}" type="slidenum">
              <a:rPr lang="en-US" altLang="ja-JP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7ECCD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1EF10-6537-4973-BF9A-606F7F2119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692C7D50-C90F-466E-DE10-88956826EED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628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981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F0D3190D-3C0A-C5B0-B33C-7B275E84AA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276676" y="6475413"/>
            <a:ext cx="666849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020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タイトルの書式設定</a:t>
            </a: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r>
              <a:rPr lang="en-US" altLang="ja-JP" dirty="0"/>
              <a:t>Slide </a:t>
            </a:r>
            <a:fld id="{EAFD9030-C83D-42D9-9BFB-ADDEB84EB1F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495800" y="387620"/>
            <a:ext cx="3962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marL="712788" lvl="4" indent="0" algn="r"/>
            <a:r>
              <a:rPr lang="en-US" altLang="ja-JP" sz="1400" b="1" dirty="0">
                <a:ea typeface="ＭＳ Ｐゴシック" charset="-128"/>
              </a:rPr>
              <a:t>doc.: IEEE 802.15-25-0530-01-06ma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799" y="6475413"/>
            <a:ext cx="106434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altLang="ja-JP" sz="1400" dirty="0">
                <a:ea typeface="ＭＳ Ｐゴシック" charset="-128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799" y="355624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71F571-CAD7-4BBF-9A09-D0A9CC9BECC6}"/>
              </a:ext>
            </a:extLst>
          </p:cNvPr>
          <p:cNvSpPr/>
          <p:nvPr userDrawn="1"/>
        </p:nvSpPr>
        <p:spPr>
          <a:xfrm>
            <a:off x="5787025" y="6463844"/>
            <a:ext cx="2552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Ryuji Kohno(YNU/YRP-IAI)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AF6E4D13-1A32-E8DE-A1BA-41120AEF6DE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20049" y="608729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306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BDF84-225A-BCD0-56F2-52E511ACA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53305"/>
            <a:ext cx="7772400" cy="1470025"/>
          </a:xfrm>
        </p:spPr>
        <p:txBody>
          <a:bodyPr/>
          <a:lstStyle/>
          <a:p>
            <a:r>
              <a:rPr lang="en-US" altLang="ja-JP" dirty="0">
                <a:latin typeface="+mn-lt"/>
              </a:rPr>
              <a:t>T</a:t>
            </a:r>
            <a:r>
              <a:rPr kumimoji="1" lang="en-US" altLang="ja-JP" dirty="0">
                <a:latin typeface="+mn-lt"/>
              </a:rPr>
              <a:t>G Motion for TG6ma SA Ballot Recirculation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45FB38-4D97-1D73-DF31-38349ECDD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52256"/>
            <a:ext cx="6400800" cy="1186543"/>
          </a:xfrm>
        </p:spPr>
        <p:txBody>
          <a:bodyPr/>
          <a:lstStyle/>
          <a:p>
            <a:r>
              <a:rPr kumimoji="1" lang="en-US" altLang="ja-JP" sz="2400" dirty="0"/>
              <a:t>15</a:t>
            </a:r>
            <a:r>
              <a:rPr kumimoji="1" lang="en-US" altLang="ja-JP" sz="2400" baseline="30000" dirty="0"/>
              <a:t>th</a:t>
            </a:r>
            <a:r>
              <a:rPr kumimoji="1" lang="en-US" altLang="ja-JP" sz="2400" dirty="0"/>
              <a:t> October 2025</a:t>
            </a:r>
          </a:p>
          <a:p>
            <a:r>
              <a:rPr kumimoji="1" lang="en-US" altLang="ja-JP" sz="2400" dirty="0"/>
              <a:t>Ryuji Kohno</a:t>
            </a:r>
            <a:r>
              <a:rPr lang="en-US" altLang="ja-JP" sz="2400" dirty="0"/>
              <a:t>(YNU/YRP-IAI)</a:t>
            </a:r>
            <a:endParaRPr kumimoji="1" lang="ja-JP" altLang="en-US" sz="24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F351BF-81F9-6AFE-BE85-0C35B2A51C2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E90333-9707-73CE-D943-E8FC49308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/>
              <a:t>Slide </a:t>
            </a:r>
            <a:fld id="{018E0977-DC1B-42DD-B45E-59C02A783531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586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/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(as edited in accordance with the instructions in document 15-25-0453-05) pending the completion and inclusion of the edits in the draft.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 Ryuji Kohno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 Takumi Kobayashi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 Unanimously Approved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needs edits before SA recirculation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F26451-736D-EFBA-A7C7-699D18D7A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E1428A6-4E25-66BB-B7CC-62BFD31AD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3A7B2-3843-C46E-6F7F-F90848128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>
            <a:extLst>
              <a:ext uri="{FF2B5EF4-FFF2-40B4-BE49-F238E27FC236}">
                <a16:creationId xmlns:a16="http://schemas.microsoft.com/office/drawing/2014/main" id="{C58C400E-F0C0-B28A-AD22-7DDB87F58306}"/>
              </a:ext>
            </a:extLst>
          </p:cNvPr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and conditional upon there being no new comments received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Ryuji Kohno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Takumi Kobayashi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 Unanimously Approved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>
            <a:extLst>
              <a:ext uri="{FF2B5EF4-FFF2-40B4-BE49-F238E27FC236}">
                <a16:creationId xmlns:a16="http://schemas.microsoft.com/office/drawing/2014/main" id="{DEDDA6D9-2468-C60E-9B24-9B5B68C08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is ready for SA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745D56-57F4-8D22-2184-339A725B4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353284A-D36C-63E3-4995-F7C6943C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499091"/>
      </p:ext>
    </p:extLst>
  </p:cSld>
  <p:clrMapOvr>
    <a:masterClrMapping/>
  </p:clrMapOvr>
</p:sld>
</file>

<file path=ppt/theme/theme1.xml><?xml version="1.0" encoding="utf-8"?>
<a:theme xmlns:a="http://schemas.openxmlformats.org/drawingml/2006/main" name="IEEE-P802_15">
  <a:themeElements>
    <a:clrScheme name="Office ​​テーマ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​​テーマ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141</Words>
  <Application>Microsoft Office PowerPoint</Application>
  <PresentationFormat>画面に合わせる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Times New Roman</vt:lpstr>
      <vt:lpstr>IEEE-P802_15</vt:lpstr>
      <vt:lpstr>TG Motion for TG6ma SA Ballot Recirculation</vt:lpstr>
      <vt:lpstr>TG motion: TG6ma Draft needs edits before SA recirculation</vt:lpstr>
      <vt:lpstr>TG motion: TG6ma Draft is ready for 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kohno@ynu.ac.jp</dc:creator>
  <cp:lastModifiedBy>kohno@ynu.ac.jp</cp:lastModifiedBy>
  <cp:revision>3</cp:revision>
  <dcterms:created xsi:type="dcterms:W3CDTF">2025-10-15T00:55:29Z</dcterms:created>
  <dcterms:modified xsi:type="dcterms:W3CDTF">2025-10-15T13:33:38Z</dcterms:modified>
</cp:coreProperties>
</file>