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2077" r:id="rId4"/>
    <p:sldId id="2055" r:id="rId5"/>
    <p:sldId id="2078" r:id="rId6"/>
    <p:sldId id="342" r:id="rId7"/>
    <p:sldId id="2049" r:id="rId8"/>
    <p:sldId id="2050" r:id="rId9"/>
    <p:sldId id="2068" r:id="rId10"/>
    <p:sldId id="2079" r:id="rId11"/>
    <p:sldId id="2069" r:id="rId12"/>
    <p:sldId id="2054" r:id="rId13"/>
    <p:sldId id="2074" r:id="rId14"/>
    <p:sldId id="349" r:id="rId15"/>
    <p:sldId id="2031" r:id="rId16"/>
    <p:sldId id="2045" r:id="rId17"/>
    <p:sldId id="2037" r:id="rId18"/>
    <p:sldId id="2051" r:id="rId19"/>
    <p:sldId id="2033" r:id="rId20"/>
    <p:sldId id="2052" r:id="rId21"/>
    <p:sldId id="2036" r:id="rId22"/>
    <p:sldId id="2072" r:id="rId23"/>
    <p:sldId id="2048" r:id="rId24"/>
    <p:sldId id="2042" r:id="rId25"/>
    <p:sldId id="2076" r:id="rId26"/>
    <p:sldId id="2044" r:id="rId27"/>
    <p:sldId id="2038" r:id="rId28"/>
    <p:sldId id="2039" r:id="rId29"/>
    <p:sldId id="2040" r:id="rId30"/>
    <p:sldId id="350" r:id="rId31"/>
    <p:sldId id="2053" r:id="rId32"/>
    <p:sldId id="351" r:id="rId33"/>
    <p:sldId id="2047" r:id="rId34"/>
    <p:sldId id="356" r:id="rId3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2" d="100"/>
          <a:sy n="72" d="100"/>
        </p:scale>
        <p:origin x="58" y="22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802.15-25-0521-00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yjang@kookmin.ac.k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oerg.robert@fau.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November 9-14, 2025</a:t>
            </a:r>
          </a:p>
          <a:p>
            <a:pPr>
              <a:lnSpc>
                <a:spcPct val="70000"/>
              </a:lnSpc>
              <a:defRPr/>
            </a:pPr>
            <a:endParaRPr lang="en-US" sz="2400" b="1" dirty="0">
              <a:latin typeface="Times New Roman" charset="0"/>
            </a:endParaRPr>
          </a:p>
          <a:p>
            <a:pPr eaLnBrk="1" fontAlgn="b" hangingPunct="1">
              <a:spcBef>
                <a:spcPts val="0"/>
              </a:spcBef>
              <a:defRPr/>
            </a:pPr>
            <a:r>
              <a:rPr lang="en-US" b="1" dirty="0"/>
              <a:t>Held in Bangkok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85F47-26D6-8C9E-01A8-A596AA850332}"/>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8A8213BC-33C1-E7BB-32C2-31B36DDA75DD}"/>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11" name="Rectangle 4">
            <a:extLst>
              <a:ext uri="{FF2B5EF4-FFF2-40B4-BE49-F238E27FC236}">
                <a16:creationId xmlns:a16="http://schemas.microsoft.com/office/drawing/2014/main" id="{E532B00F-C046-169C-EB9E-D41F21B7507F}"/>
              </a:ext>
            </a:extLst>
          </p:cNvPr>
          <p:cNvSpPr txBox="1">
            <a:spLocks noChangeArrowheads="1"/>
          </p:cNvSpPr>
          <p:nvPr/>
        </p:nvSpPr>
        <p:spPr bwMode="auto">
          <a:xfrm>
            <a:off x="1524000" y="762000"/>
            <a:ext cx="9144000" cy="83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Registration Badges Required at All Times</a:t>
            </a:r>
            <a:br>
              <a:rPr lang="en-US" sz="3200" b="1" kern="0" dirty="0"/>
            </a:br>
            <a:r>
              <a:rPr lang="en-US" sz="2800" b="1" kern="0" dirty="0"/>
              <a:t>(meetings, breaks, and social)</a:t>
            </a:r>
            <a:endParaRPr lang="en-US" sz="3200" b="1" kern="0" dirty="0"/>
          </a:p>
        </p:txBody>
      </p:sp>
      <p:sp>
        <p:nvSpPr>
          <p:cNvPr id="2" name="Rectangle 4">
            <a:extLst>
              <a:ext uri="{FF2B5EF4-FFF2-40B4-BE49-F238E27FC236}">
                <a16:creationId xmlns:a16="http://schemas.microsoft.com/office/drawing/2014/main" id="{3C7BB5DA-177F-A8D5-E164-140194A48F51}"/>
              </a:ext>
            </a:extLst>
          </p:cNvPr>
          <p:cNvSpPr txBox="1">
            <a:spLocks noChangeArrowheads="1"/>
          </p:cNvSpPr>
          <p:nvPr/>
        </p:nvSpPr>
        <p:spPr bwMode="auto">
          <a:xfrm>
            <a:off x="2057400" y="1981201"/>
            <a:ext cx="80772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8800" b="1" kern="0" dirty="0"/>
              <a:t>NO BADGES,</a:t>
            </a:r>
          </a:p>
          <a:p>
            <a:pPr>
              <a:defRPr/>
            </a:pPr>
            <a:r>
              <a:rPr lang="en-US" sz="8800" b="1" kern="0" dirty="0"/>
              <a:t>NO SERVICE!</a:t>
            </a:r>
            <a:r>
              <a:rPr lang="en-US" sz="4400" b="1" kern="0" dirty="0"/>
              <a:t> </a:t>
            </a:r>
            <a:r>
              <a:rPr lang="en-US" sz="8800" b="1" kern="0" baseline="30000" dirty="0"/>
              <a:t>*</a:t>
            </a:r>
            <a:endParaRPr lang="en-US" sz="4400" b="1" kern="0" baseline="30000" dirty="0"/>
          </a:p>
        </p:txBody>
      </p:sp>
      <p:sp>
        <p:nvSpPr>
          <p:cNvPr id="3" name="Rectangle 4">
            <a:extLst>
              <a:ext uri="{FF2B5EF4-FFF2-40B4-BE49-F238E27FC236}">
                <a16:creationId xmlns:a16="http://schemas.microsoft.com/office/drawing/2014/main" id="{3FF4D46A-66C9-09ED-F256-0D785CB190EA}"/>
              </a:ext>
            </a:extLst>
          </p:cNvPr>
          <p:cNvSpPr txBox="1">
            <a:spLocks noChangeArrowheads="1"/>
          </p:cNvSpPr>
          <p:nvPr/>
        </p:nvSpPr>
        <p:spPr bwMode="auto">
          <a:xfrm>
            <a:off x="1524000" y="5379948"/>
            <a:ext cx="9144000" cy="83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000" b="1" kern="0" dirty="0"/>
              <a:t>* If you are found not wearing a badge, </a:t>
            </a:r>
            <a:br>
              <a:rPr lang="en-US" sz="2000" b="1" kern="0" dirty="0"/>
            </a:br>
            <a:r>
              <a:rPr lang="en-US" sz="2000" b="1" kern="0" dirty="0"/>
              <a:t>you will be reminded to put your badge, and if not to leave the area. </a:t>
            </a:r>
          </a:p>
        </p:txBody>
      </p:sp>
    </p:spTree>
    <p:extLst>
      <p:ext uri="{BB962C8B-B14F-4D97-AF65-F5344CB8AC3E}">
        <p14:creationId xmlns:p14="http://schemas.microsoft.com/office/powerpoint/2010/main" val="141153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12</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3" name="Picture 2">
            <a:extLst>
              <a:ext uri="{FF2B5EF4-FFF2-40B4-BE49-F238E27FC236}">
                <a16:creationId xmlns:a16="http://schemas.microsoft.com/office/drawing/2014/main" id="{FDE42D3F-9279-367A-F4BF-58ECEE23841D}"/>
              </a:ext>
            </a:extLst>
          </p:cNvPr>
          <p:cNvPicPr>
            <a:picLocks noChangeAspect="1"/>
          </p:cNvPicPr>
          <p:nvPr/>
        </p:nvPicPr>
        <p:blipFill>
          <a:blip r:embed="rId2"/>
          <a:stretch>
            <a:fillRect/>
          </a:stretch>
        </p:blipFill>
        <p:spPr>
          <a:xfrm>
            <a:off x="979170" y="1212827"/>
            <a:ext cx="10233660" cy="5195771"/>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2860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28600" indent="0" fontAlgn="b">
              <a:lnSpc>
                <a:spcPct val="80000"/>
              </a:lnSpc>
              <a:spcAft>
                <a:spcPts val="0"/>
              </a:spcAft>
              <a:buNone/>
              <a:defRPr/>
            </a:pPr>
            <a:r>
              <a:rPr lang="en-US" altLang="ko-KR" sz="1000" kern="1200" dirty="0">
                <a:latin typeface="Arial" panose="020B0604020202020204" pitchFamily="34" charset="0"/>
                <a:cs typeface="Arial" panose="020B0604020202020204" pitchFamily="34" charset="0"/>
              </a:rPr>
              <a:t>This group will evaluate the interest in developing Access capabilities</a:t>
            </a: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DF9E-D494-2DC8-8C5F-64CDD984407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EDA1AAAC-4A05-3C1C-2265-41D7FC95D903}"/>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surface wave communications.</a:t>
            </a:r>
          </a:p>
          <a:p>
            <a:pPr marL="22860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Surface Wave Communications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2E727AC1-107F-3D49-96B2-98DD680A98EE}"/>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(SWC) – Surface Wave Communications</a:t>
            </a:r>
          </a:p>
        </p:txBody>
      </p:sp>
      <p:sp>
        <p:nvSpPr>
          <p:cNvPr id="3" name="Slide Number Placeholder 6">
            <a:extLst>
              <a:ext uri="{FF2B5EF4-FFF2-40B4-BE49-F238E27FC236}">
                <a16:creationId xmlns:a16="http://schemas.microsoft.com/office/drawing/2014/main" id="{38A1A8E4-6FD7-58B1-A131-332D008698B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227652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FF5E5ADF-E680-DDFD-95B4-F5BE2F9A2A05}"/>
              </a:ext>
            </a:extLst>
          </p:cNvPr>
          <p:cNvPicPr>
            <a:picLocks noChangeAspect="1"/>
          </p:cNvPicPr>
          <p:nvPr/>
        </p:nvPicPr>
        <p:blipFill>
          <a:blip r:embed="rId2"/>
          <a:stretch>
            <a:fillRect/>
          </a:stretch>
        </p:blipFill>
        <p:spPr>
          <a:xfrm>
            <a:off x="1603475" y="1269125"/>
            <a:ext cx="8985049" cy="5139473"/>
          </a:xfrm>
          <a:prstGeom prst="rect">
            <a:avLst/>
          </a:prstGeom>
        </p:spPr>
      </p:pic>
    </p:spTree>
    <p:extLst>
      <p:ext uri="{BB962C8B-B14F-4D97-AF65-F5344CB8AC3E}">
        <p14:creationId xmlns:p14="http://schemas.microsoft.com/office/powerpoint/2010/main" val="1879907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30</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 or Request to go to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 or Request to go to RevCom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draft content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Scope out initial Letter Ballot time frame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 or Request to go to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 or Request to go to RevCom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 or Request to go to RevCom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53975" lvl="1" indent="0" fontAlgn="b">
              <a:lnSpc>
                <a:spcPct val="80000"/>
              </a:lnSpc>
              <a:buNone/>
              <a:defRPr/>
            </a:pPr>
            <a:endParaRPr lang="en-US" sz="1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16t (Lic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roll-up and additional topics for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Continue discussion on current and next up joint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 related to coexistence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P802.15.4ab 	P802.15.4ae 	P802.15.xyz 	P802.15.xyz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LB		</a:t>
            </a:r>
            <a:r>
              <a:rPr lang="en-US" sz="1200" kern="0" dirty="0">
                <a:latin typeface="Arial Rounded MT Bold" pitchFamily="34" charset="0"/>
                <a:cs typeface="Arial" charset="0"/>
              </a:rPr>
              <a:t>225	226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a:t>
            </a:r>
            <a:r>
              <a:rPr lang="en-US" sz="1200" kern="0" dirty="0">
                <a:latin typeface="Arial Rounded MT Bold" pitchFamily="34" charset="0"/>
                <a:cs typeface="Arial" charset="0"/>
              </a:rPr>
              <a:t>D03 	D02	Dx	Dx	Dx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133	129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112	92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96	89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3	3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13	0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84.21	71.32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88.07	100.00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2.68	3.26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21	37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15.8	28.7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9/21/25	9/28/25	x	x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10/6/25	10/13/25 	x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257300" y="1689408"/>
            <a:ext cx="99441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00FF00"/>
                </a:highlight>
                <a:latin typeface="Arial Rounded MT Bold" pitchFamily="34" charset="0"/>
                <a:cs typeface="Arial" charset="0"/>
              </a:rPr>
              <a:t>12/31/25 (PAR Withdrawn -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00FF00"/>
                </a:highlight>
                <a:latin typeface="Arial Rounded MT Bold" pitchFamily="34" charset="0"/>
                <a:cs typeface="Arial" charset="0"/>
              </a:rPr>
              <a:t>12/31/25 (PAR Withdrawn -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00FF00"/>
                </a:highlight>
                <a:latin typeface="Arial Rounded MT Bold" pitchFamily="34" charset="0"/>
                <a:cs typeface="Arial" charset="0"/>
              </a:rPr>
              <a:t>12/31/25 (PAR Extended to 12/31/27 -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 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003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136</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27</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November 2025 802.15 WG Agenda</a:t>
            </a:r>
          </a:p>
        </p:txBody>
      </p:sp>
      <p:pic>
        <p:nvPicPr>
          <p:cNvPr id="2" name="Picture 1">
            <a:extLst>
              <a:ext uri="{FF2B5EF4-FFF2-40B4-BE49-F238E27FC236}">
                <a16:creationId xmlns:a16="http://schemas.microsoft.com/office/drawing/2014/main" id="{9F04E89D-36BC-37E8-C9F8-F07B35194B00}"/>
              </a:ext>
            </a:extLst>
          </p:cNvPr>
          <p:cNvPicPr>
            <a:picLocks noChangeAspect="1"/>
          </p:cNvPicPr>
          <p:nvPr/>
        </p:nvPicPr>
        <p:blipFill>
          <a:blip r:embed="rId2"/>
          <a:stretch>
            <a:fillRect/>
          </a:stretch>
        </p:blipFill>
        <p:spPr>
          <a:xfrm>
            <a:off x="517145" y="1225296"/>
            <a:ext cx="11157709" cy="5250117"/>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51679</TotalTime>
  <Words>3266</Words>
  <Application>Microsoft Office PowerPoint</Application>
  <PresentationFormat>Widescreen</PresentationFormat>
  <Paragraphs>480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159th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1678</cp:revision>
  <cp:lastPrinted>2000-07-07T01:25:49Z</cp:lastPrinted>
  <dcterms:created xsi:type="dcterms:W3CDTF">1999-06-22T06:24:01Z</dcterms:created>
  <dcterms:modified xsi:type="dcterms:W3CDTF">2025-10-20T03:34:01Z</dcterms:modified>
  <cp:category/>
</cp:coreProperties>
</file>