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6"/>
  </p:notesMasterIdLst>
  <p:handoutMasterIdLst>
    <p:handoutMasterId r:id="rId7"/>
  </p:handoutMasterIdLst>
  <p:sldIdLst>
    <p:sldId id="259" r:id="rId2"/>
    <p:sldId id="258" r:id="rId3"/>
    <p:sldId id="260" r:id="rId4"/>
    <p:sldId id="261" r:id="rId5"/>
  </p:sldIdLst>
  <p:sldSz cx="9144000" cy="6858000" type="screen4x3"/>
  <p:notesSz cx="6934200" cy="9280525"/>
  <p:defaultTextStyle>
    <a:defPPr>
      <a:defRPr lang="en-US"/>
    </a:defPPr>
    <a:lvl1pPr algn="l" rtl="0" eaLnBrk="0" fontAlgn="base" hangingPunct="0">
      <a:spcBef>
        <a:spcPct val="0"/>
      </a:spcBef>
      <a:spcAft>
        <a:spcPct val="0"/>
      </a:spcAft>
      <a:defRPr sz="12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12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12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12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Times New Roman" panose="02020603050405020304" pitchFamily="18" charset="0"/>
        <a:ea typeface="+mn-ea"/>
        <a:cs typeface="+mn-cs"/>
      </a:defRPr>
    </a:lvl6pPr>
    <a:lvl7pPr marL="2743200" algn="l" defTabSz="914400" rtl="0" eaLnBrk="1" latinLnBrk="0" hangingPunct="1">
      <a:defRPr sz="1200" kern="1200">
        <a:solidFill>
          <a:schemeClr val="tx1"/>
        </a:solidFill>
        <a:latin typeface="Times New Roman" panose="02020603050405020304" pitchFamily="18" charset="0"/>
        <a:ea typeface="+mn-ea"/>
        <a:cs typeface="+mn-cs"/>
      </a:defRPr>
    </a:lvl7pPr>
    <a:lvl8pPr marL="3200400" algn="l" defTabSz="914400" rtl="0" eaLnBrk="1" latinLnBrk="0" hangingPunct="1">
      <a:defRPr sz="1200" kern="1200">
        <a:solidFill>
          <a:schemeClr val="tx1"/>
        </a:solidFill>
        <a:latin typeface="Times New Roman" panose="02020603050405020304" pitchFamily="18" charset="0"/>
        <a:ea typeface="+mn-ea"/>
        <a:cs typeface="+mn-cs"/>
      </a:defRPr>
    </a:lvl8pPr>
    <a:lvl9pPr marL="3657600" algn="l" defTabSz="914400" rtl="0" eaLnBrk="1" latinLnBrk="0" hangingPunct="1">
      <a:defRPr sz="12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8" d="100"/>
          <a:sy n="118" d="100"/>
        </p:scale>
        <p:origin x="1326" y="11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8B1E763C-1D20-4E0D-BCEF-E4D22238823D}"/>
              </a:ext>
            </a:extLst>
          </p:cNvPr>
          <p:cNvSpPr>
            <a:spLocks noGrp="1" noChangeArrowheads="1"/>
          </p:cNvSpPr>
          <p:nvPr>
            <p:ph type="hdr" sz="quarter"/>
          </p:nvPr>
        </p:nvSpPr>
        <p:spPr bwMode="auto">
          <a:xfrm>
            <a:off x="3544888" y="177800"/>
            <a:ext cx="2693987"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lvl1pPr algn="r" defTabSz="933450">
              <a:defRPr sz="1400" b="1"/>
            </a:lvl1pPr>
          </a:lstStyle>
          <a:p>
            <a:r>
              <a:rPr lang="en-US" altLang="en-US"/>
              <a:t>doc.: IEEE 802.15-&lt;doc#&gt;</a:t>
            </a:r>
          </a:p>
        </p:txBody>
      </p:sp>
      <p:sp>
        <p:nvSpPr>
          <p:cNvPr id="3075" name="Rectangle 3">
            <a:extLst>
              <a:ext uri="{FF2B5EF4-FFF2-40B4-BE49-F238E27FC236}">
                <a16:creationId xmlns:a16="http://schemas.microsoft.com/office/drawing/2014/main" id="{7B790B09-1C81-4CD8-A17E-882F389ECA78}"/>
              </a:ext>
            </a:extLst>
          </p:cNvPr>
          <p:cNvSpPr>
            <a:spLocks noGrp="1" noChangeArrowheads="1"/>
          </p:cNvSpPr>
          <p:nvPr>
            <p:ph type="dt" sz="quarter" idx="1"/>
          </p:nvPr>
        </p:nvSpPr>
        <p:spPr bwMode="auto">
          <a:xfrm>
            <a:off x="695325" y="177800"/>
            <a:ext cx="2309813"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lvl1pPr defTabSz="933450">
              <a:defRPr sz="1400" b="1"/>
            </a:lvl1pPr>
          </a:lstStyle>
          <a:p>
            <a:r>
              <a:rPr lang="en-US" altLang="en-US"/>
              <a:t>&lt;month year&gt;</a:t>
            </a:r>
          </a:p>
        </p:txBody>
      </p:sp>
      <p:sp>
        <p:nvSpPr>
          <p:cNvPr id="3076" name="Rectangle 4">
            <a:extLst>
              <a:ext uri="{FF2B5EF4-FFF2-40B4-BE49-F238E27FC236}">
                <a16:creationId xmlns:a16="http://schemas.microsoft.com/office/drawing/2014/main" id="{BC7BC31C-DC99-4F97-9E89-3E6B281DA024}"/>
              </a:ext>
            </a:extLst>
          </p:cNvPr>
          <p:cNvSpPr>
            <a:spLocks noGrp="1" noChangeArrowheads="1"/>
          </p:cNvSpPr>
          <p:nvPr>
            <p:ph type="ftr" sz="quarter" idx="2"/>
          </p:nvPr>
        </p:nvSpPr>
        <p:spPr bwMode="auto">
          <a:xfrm>
            <a:off x="4160838" y="8982075"/>
            <a:ext cx="2157412" cy="15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r" defTabSz="933450">
              <a:defRPr sz="1000"/>
            </a:lvl1pPr>
          </a:lstStyle>
          <a:p>
            <a:r>
              <a:rPr lang="en-US" altLang="en-US"/>
              <a:t>&lt;author&gt;, &lt;company&gt;</a:t>
            </a:r>
          </a:p>
        </p:txBody>
      </p:sp>
      <p:sp>
        <p:nvSpPr>
          <p:cNvPr id="3077" name="Rectangle 5">
            <a:extLst>
              <a:ext uri="{FF2B5EF4-FFF2-40B4-BE49-F238E27FC236}">
                <a16:creationId xmlns:a16="http://schemas.microsoft.com/office/drawing/2014/main" id="{650D64BC-D9BD-46DF-818C-AEC06958CDBF}"/>
              </a:ext>
            </a:extLst>
          </p:cNvPr>
          <p:cNvSpPr>
            <a:spLocks noGrp="1" noChangeArrowheads="1"/>
          </p:cNvSpPr>
          <p:nvPr>
            <p:ph type="sldNum" sz="quarter" idx="3"/>
          </p:nvPr>
        </p:nvSpPr>
        <p:spPr bwMode="auto">
          <a:xfrm>
            <a:off x="2697163" y="8982075"/>
            <a:ext cx="1385887" cy="15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ctr" defTabSz="933450">
              <a:defRPr sz="1000"/>
            </a:lvl1pPr>
          </a:lstStyle>
          <a:p>
            <a:r>
              <a:rPr lang="en-US" altLang="en-US"/>
              <a:t>Page </a:t>
            </a:r>
            <a:fld id="{F6D83CE0-DADB-417D-8E2B-3DAAC31CEADF}" type="slidenum">
              <a:rPr lang="en-US" altLang="en-US"/>
              <a:pPr/>
              <a:t>‹#›</a:t>
            </a:fld>
            <a:endParaRPr lang="en-US" altLang="en-US"/>
          </a:p>
        </p:txBody>
      </p:sp>
      <p:sp>
        <p:nvSpPr>
          <p:cNvPr id="3078" name="Line 6">
            <a:extLst>
              <a:ext uri="{FF2B5EF4-FFF2-40B4-BE49-F238E27FC236}">
                <a16:creationId xmlns:a16="http://schemas.microsoft.com/office/drawing/2014/main" id="{66D83F60-A2C4-4D32-B268-9FEF35CE2FBC}"/>
              </a:ext>
            </a:extLst>
          </p:cNvPr>
          <p:cNvSpPr>
            <a:spLocks noChangeShapeType="1"/>
          </p:cNvSpPr>
          <p:nvPr/>
        </p:nvSpPr>
        <p:spPr bwMode="auto">
          <a:xfrm>
            <a:off x="693738" y="387350"/>
            <a:ext cx="5546725"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79" name="Rectangle 7">
            <a:extLst>
              <a:ext uri="{FF2B5EF4-FFF2-40B4-BE49-F238E27FC236}">
                <a16:creationId xmlns:a16="http://schemas.microsoft.com/office/drawing/2014/main" id="{9A90534D-B866-4805-BAF0-55405D5F4DE6}"/>
              </a:ext>
            </a:extLst>
          </p:cNvPr>
          <p:cNvSpPr>
            <a:spLocks noChangeArrowheads="1"/>
          </p:cNvSpPr>
          <p:nvPr/>
        </p:nvSpPr>
        <p:spPr bwMode="auto">
          <a:xfrm>
            <a:off x="693738" y="8982075"/>
            <a:ext cx="711200"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defTabSz="933450">
              <a:defRPr sz="2400">
                <a:solidFill>
                  <a:schemeClr val="tx1"/>
                </a:solidFill>
                <a:latin typeface="Times New Roman" panose="02020603050405020304" pitchFamily="18" charset="0"/>
              </a:defRPr>
            </a:lvl1pPr>
            <a:lvl2pPr marL="461963" defTabSz="933450">
              <a:defRPr sz="2400">
                <a:solidFill>
                  <a:schemeClr val="tx1"/>
                </a:solidFill>
                <a:latin typeface="Times New Roman" panose="02020603050405020304" pitchFamily="18" charset="0"/>
              </a:defRPr>
            </a:lvl2pPr>
            <a:lvl3pPr marL="923925" defTabSz="933450">
              <a:defRPr sz="2400">
                <a:solidFill>
                  <a:schemeClr val="tx1"/>
                </a:solidFill>
                <a:latin typeface="Times New Roman" panose="02020603050405020304" pitchFamily="18" charset="0"/>
              </a:defRPr>
            </a:lvl3pPr>
            <a:lvl4pPr marL="1387475" defTabSz="933450">
              <a:defRPr sz="2400">
                <a:solidFill>
                  <a:schemeClr val="tx1"/>
                </a:solidFill>
                <a:latin typeface="Times New Roman" panose="02020603050405020304" pitchFamily="18" charset="0"/>
              </a:defRPr>
            </a:lvl4pPr>
            <a:lvl5pPr marL="1849438" defTabSz="933450">
              <a:defRPr sz="2400">
                <a:solidFill>
                  <a:schemeClr val="tx1"/>
                </a:solidFill>
                <a:latin typeface="Times New Roman" panose="02020603050405020304" pitchFamily="18" charset="0"/>
              </a:defRPr>
            </a:lvl5pPr>
            <a:lvl6pPr marL="2306638" defTabSz="933450" eaLnBrk="0" fontAlgn="base" hangingPunct="0">
              <a:spcBef>
                <a:spcPct val="0"/>
              </a:spcBef>
              <a:spcAft>
                <a:spcPct val="0"/>
              </a:spcAft>
              <a:defRPr sz="2400">
                <a:solidFill>
                  <a:schemeClr val="tx1"/>
                </a:solidFill>
                <a:latin typeface="Times New Roman" panose="02020603050405020304" pitchFamily="18" charset="0"/>
              </a:defRPr>
            </a:lvl6pPr>
            <a:lvl7pPr marL="2763838" defTabSz="933450" eaLnBrk="0" fontAlgn="base" hangingPunct="0">
              <a:spcBef>
                <a:spcPct val="0"/>
              </a:spcBef>
              <a:spcAft>
                <a:spcPct val="0"/>
              </a:spcAft>
              <a:defRPr sz="2400">
                <a:solidFill>
                  <a:schemeClr val="tx1"/>
                </a:solidFill>
                <a:latin typeface="Times New Roman" panose="02020603050405020304" pitchFamily="18" charset="0"/>
              </a:defRPr>
            </a:lvl7pPr>
            <a:lvl8pPr marL="3221038" defTabSz="933450" eaLnBrk="0" fontAlgn="base" hangingPunct="0">
              <a:spcBef>
                <a:spcPct val="0"/>
              </a:spcBef>
              <a:spcAft>
                <a:spcPct val="0"/>
              </a:spcAft>
              <a:defRPr sz="2400">
                <a:solidFill>
                  <a:schemeClr val="tx1"/>
                </a:solidFill>
                <a:latin typeface="Times New Roman" panose="02020603050405020304" pitchFamily="18" charset="0"/>
              </a:defRPr>
            </a:lvl8pPr>
            <a:lvl9pPr marL="3678238" defTabSz="93345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200"/>
              <a:t>Submission</a:t>
            </a:r>
          </a:p>
        </p:txBody>
      </p:sp>
      <p:sp>
        <p:nvSpPr>
          <p:cNvPr id="3080" name="Line 8">
            <a:extLst>
              <a:ext uri="{FF2B5EF4-FFF2-40B4-BE49-F238E27FC236}">
                <a16:creationId xmlns:a16="http://schemas.microsoft.com/office/drawing/2014/main" id="{239774B6-59BE-4A7D-9471-9271978F5244}"/>
              </a:ext>
            </a:extLst>
          </p:cNvPr>
          <p:cNvSpPr>
            <a:spLocks noChangeShapeType="1"/>
          </p:cNvSpPr>
          <p:nvPr/>
        </p:nvSpPr>
        <p:spPr bwMode="auto">
          <a:xfrm>
            <a:off x="693738" y="8970963"/>
            <a:ext cx="5700712"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22FE8376-ED0A-436B-8C39-65913E610289}"/>
              </a:ext>
            </a:extLst>
          </p:cNvPr>
          <p:cNvSpPr>
            <a:spLocks noGrp="1" noChangeArrowheads="1"/>
          </p:cNvSpPr>
          <p:nvPr>
            <p:ph type="hdr" sz="quarter"/>
          </p:nvPr>
        </p:nvSpPr>
        <p:spPr bwMode="auto">
          <a:xfrm>
            <a:off x="3467100" y="98425"/>
            <a:ext cx="2814638"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lvl1pPr algn="r" defTabSz="933450">
              <a:defRPr sz="1400" b="1"/>
            </a:lvl1pPr>
          </a:lstStyle>
          <a:p>
            <a:r>
              <a:rPr lang="en-US" altLang="en-US"/>
              <a:t>doc.: IEEE 802.15-&lt;doc#&gt;</a:t>
            </a:r>
          </a:p>
        </p:txBody>
      </p:sp>
      <p:sp>
        <p:nvSpPr>
          <p:cNvPr id="2051" name="Rectangle 3">
            <a:extLst>
              <a:ext uri="{FF2B5EF4-FFF2-40B4-BE49-F238E27FC236}">
                <a16:creationId xmlns:a16="http://schemas.microsoft.com/office/drawing/2014/main" id="{B3D01711-2AF6-4D34-B008-EF87FEA57760}"/>
              </a:ext>
            </a:extLst>
          </p:cNvPr>
          <p:cNvSpPr>
            <a:spLocks noGrp="1" noChangeArrowheads="1"/>
          </p:cNvSpPr>
          <p:nvPr>
            <p:ph type="dt" idx="1"/>
          </p:nvPr>
        </p:nvSpPr>
        <p:spPr bwMode="auto">
          <a:xfrm>
            <a:off x="654050" y="98425"/>
            <a:ext cx="2736850"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lvl1pPr defTabSz="933450">
              <a:defRPr sz="1400" b="1"/>
            </a:lvl1pPr>
          </a:lstStyle>
          <a:p>
            <a:r>
              <a:rPr lang="en-US" altLang="en-US"/>
              <a:t>&lt;month year&gt;</a:t>
            </a:r>
          </a:p>
        </p:txBody>
      </p:sp>
      <p:sp>
        <p:nvSpPr>
          <p:cNvPr id="2052" name="Rectangle 4">
            <a:extLst>
              <a:ext uri="{FF2B5EF4-FFF2-40B4-BE49-F238E27FC236}">
                <a16:creationId xmlns:a16="http://schemas.microsoft.com/office/drawing/2014/main" id="{D5999E79-A704-4103-9EDD-8486A3005139}"/>
              </a:ext>
            </a:extLst>
          </p:cNvPr>
          <p:cNvSpPr>
            <a:spLocks noGrp="1" noRot="1" noChangeAspect="1" noChangeArrowheads="1" noTextEdit="1"/>
          </p:cNvSpPr>
          <p:nvPr>
            <p:ph type="sldImg" idx="2"/>
          </p:nvPr>
        </p:nvSpPr>
        <p:spPr bwMode="auto">
          <a:xfrm>
            <a:off x="1152525" y="701675"/>
            <a:ext cx="4629150" cy="3468688"/>
          </a:xfrm>
          <a:prstGeom prst="rect">
            <a:avLst/>
          </a:prstGeom>
          <a:noFill/>
          <a:ln w="12700">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053" name="Rectangle 5">
            <a:extLst>
              <a:ext uri="{FF2B5EF4-FFF2-40B4-BE49-F238E27FC236}">
                <a16:creationId xmlns:a16="http://schemas.microsoft.com/office/drawing/2014/main" id="{12A263A4-0B7A-4BA5-8A64-1DC2B560CB17}"/>
              </a:ext>
            </a:extLst>
          </p:cNvPr>
          <p:cNvSpPr>
            <a:spLocks noGrp="1" noChangeArrowheads="1"/>
          </p:cNvSpPr>
          <p:nvPr>
            <p:ph type="body" sz="quarter" idx="3"/>
          </p:nvPr>
        </p:nvSpPr>
        <p:spPr bwMode="auto">
          <a:xfrm>
            <a:off x="923925" y="4408488"/>
            <a:ext cx="5086350" cy="417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2" tIns="46038" rIns="93662" bIns="46038"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054" name="Rectangle 6">
            <a:extLst>
              <a:ext uri="{FF2B5EF4-FFF2-40B4-BE49-F238E27FC236}">
                <a16:creationId xmlns:a16="http://schemas.microsoft.com/office/drawing/2014/main" id="{A540D93A-1353-4446-BC25-FED99C36BEF9}"/>
              </a:ext>
            </a:extLst>
          </p:cNvPr>
          <p:cNvSpPr>
            <a:spLocks noGrp="1" noChangeArrowheads="1"/>
          </p:cNvSpPr>
          <p:nvPr>
            <p:ph type="ftr" sz="quarter" idx="4"/>
          </p:nvPr>
        </p:nvSpPr>
        <p:spPr bwMode="auto">
          <a:xfrm>
            <a:off x="3771900" y="8985250"/>
            <a:ext cx="2509838"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5pPr marL="457200" lvl="4" algn="r" defTabSz="933450">
              <a:defRPr/>
            </a:lvl5pPr>
          </a:lstStyle>
          <a:p>
            <a:pPr lvl="4"/>
            <a:r>
              <a:rPr lang="en-US" altLang="en-US"/>
              <a:t>&lt;author&gt;, &lt;company&gt;</a:t>
            </a:r>
          </a:p>
        </p:txBody>
      </p:sp>
      <p:sp>
        <p:nvSpPr>
          <p:cNvPr id="2055" name="Rectangle 7">
            <a:extLst>
              <a:ext uri="{FF2B5EF4-FFF2-40B4-BE49-F238E27FC236}">
                <a16:creationId xmlns:a16="http://schemas.microsoft.com/office/drawing/2014/main" id="{F74F65A1-053D-4EBF-9D69-F28C24A2B18C}"/>
              </a:ext>
            </a:extLst>
          </p:cNvPr>
          <p:cNvSpPr>
            <a:spLocks noGrp="1" noChangeArrowheads="1"/>
          </p:cNvSpPr>
          <p:nvPr>
            <p:ph type="sldNum" sz="quarter" idx="5"/>
          </p:nvPr>
        </p:nvSpPr>
        <p:spPr bwMode="auto">
          <a:xfrm>
            <a:off x="2933700" y="8985250"/>
            <a:ext cx="801688"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r" defTabSz="933450">
              <a:defRPr/>
            </a:lvl1pPr>
          </a:lstStyle>
          <a:p>
            <a:r>
              <a:rPr lang="en-US" altLang="en-US"/>
              <a:t>Page </a:t>
            </a:r>
            <a:fld id="{27D69CBA-EDCB-4A6E-9197-83DAF9642455}" type="slidenum">
              <a:rPr lang="en-US" altLang="en-US"/>
              <a:pPr/>
              <a:t>‹#›</a:t>
            </a:fld>
            <a:endParaRPr lang="en-US" altLang="en-US"/>
          </a:p>
        </p:txBody>
      </p:sp>
      <p:sp>
        <p:nvSpPr>
          <p:cNvPr id="2056" name="Rectangle 8">
            <a:extLst>
              <a:ext uri="{FF2B5EF4-FFF2-40B4-BE49-F238E27FC236}">
                <a16:creationId xmlns:a16="http://schemas.microsoft.com/office/drawing/2014/main" id="{AB4D96B6-9D7B-4B18-A9F5-1CABB1F2715B}"/>
              </a:ext>
            </a:extLst>
          </p:cNvPr>
          <p:cNvSpPr>
            <a:spLocks noChangeArrowheads="1"/>
          </p:cNvSpPr>
          <p:nvPr/>
        </p:nvSpPr>
        <p:spPr bwMode="auto">
          <a:xfrm>
            <a:off x="723900" y="8985250"/>
            <a:ext cx="711200"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r>
              <a:rPr lang="en-US" altLang="en-US"/>
              <a:t>Submission</a:t>
            </a:r>
          </a:p>
        </p:txBody>
      </p:sp>
      <p:sp>
        <p:nvSpPr>
          <p:cNvPr id="2057" name="Line 9">
            <a:extLst>
              <a:ext uri="{FF2B5EF4-FFF2-40B4-BE49-F238E27FC236}">
                <a16:creationId xmlns:a16="http://schemas.microsoft.com/office/drawing/2014/main" id="{99C5FE71-EE08-49AB-AC91-0F50D362FD6A}"/>
              </a:ext>
            </a:extLst>
          </p:cNvPr>
          <p:cNvSpPr>
            <a:spLocks noChangeShapeType="1"/>
          </p:cNvSpPr>
          <p:nvPr/>
        </p:nvSpPr>
        <p:spPr bwMode="auto">
          <a:xfrm>
            <a:off x="723900" y="8983663"/>
            <a:ext cx="548640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58" name="Line 10">
            <a:extLst>
              <a:ext uri="{FF2B5EF4-FFF2-40B4-BE49-F238E27FC236}">
                <a16:creationId xmlns:a16="http://schemas.microsoft.com/office/drawing/2014/main" id="{928E5DCD-87C2-4983-97F9-667BFE2E6696}"/>
              </a:ext>
            </a:extLst>
          </p:cNvPr>
          <p:cNvSpPr>
            <a:spLocks noChangeShapeType="1"/>
          </p:cNvSpPr>
          <p:nvPr/>
        </p:nvSpPr>
        <p:spPr bwMode="auto">
          <a:xfrm>
            <a:off x="647700" y="296863"/>
            <a:ext cx="563880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 bg1="lt1" tx1="dk1" bg2="lt2" tx2="dk2" accent1="accent1" accent2="accent2" accent3="accent3" accent4="accent4" accent5="accent5" accent6="accent6" hlink="hlink" folHlink="folHlink"/>
  <p:hf/>
  <p:notesStyle>
    <a:lvl1pPr algn="l" defTabSz="933450"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1pPr>
    <a:lvl2pPr marL="114300" algn="l" defTabSz="933450"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2pPr>
    <a:lvl3pPr marL="228600" algn="l" defTabSz="933450"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3pPr>
    <a:lvl4pPr marL="342900" algn="l" defTabSz="933450"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4pPr>
    <a:lvl5pPr marL="457200" algn="l" defTabSz="933450"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86B17A-BABF-4B34-873A-EA4A151BD120}"/>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B63AECB-8DA1-44E8-B5B0-388A10BFDB0E}"/>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9247D22-73F8-4EC3-8DF4-88A6E362ABAC}"/>
              </a:ext>
            </a:extLst>
          </p:cNvPr>
          <p:cNvSpPr>
            <a:spLocks noGrp="1"/>
          </p:cNvSpPr>
          <p:nvPr>
            <p:ph type="dt" sz="half" idx="10"/>
          </p:nvPr>
        </p:nvSpPr>
        <p:spPr/>
        <p:txBody>
          <a:bodyPr/>
          <a:lstStyle>
            <a:lvl1pPr>
              <a:defRPr/>
            </a:lvl1pPr>
          </a:lstStyle>
          <a:p>
            <a:r>
              <a:rPr lang="en-US" altLang="en-US"/>
              <a:t>Oct. 2025</a:t>
            </a:r>
          </a:p>
        </p:txBody>
      </p:sp>
      <p:sp>
        <p:nvSpPr>
          <p:cNvPr id="5" name="Footer Placeholder 4">
            <a:extLst>
              <a:ext uri="{FF2B5EF4-FFF2-40B4-BE49-F238E27FC236}">
                <a16:creationId xmlns:a16="http://schemas.microsoft.com/office/drawing/2014/main" id="{A0E069B5-B9A9-4214-BB7F-46D0A18B8745}"/>
              </a:ext>
            </a:extLst>
          </p:cNvPr>
          <p:cNvSpPr>
            <a:spLocks noGrp="1"/>
          </p:cNvSpPr>
          <p:nvPr>
            <p:ph type="ftr" sz="quarter" idx="11"/>
          </p:nvPr>
        </p:nvSpPr>
        <p:spPr/>
        <p:txBody>
          <a:bodyPr/>
          <a:lstStyle>
            <a:lvl1pPr>
              <a:defRPr/>
            </a:lvl1pPr>
          </a:lstStyle>
          <a:p>
            <a:r>
              <a:rPr lang="de-DE" altLang="en-US"/>
              <a:t>Joerg ROBERT, FAU Erlangen-N./Fraunhofer IIS</a:t>
            </a:r>
            <a:endParaRPr lang="en-US" altLang="en-US"/>
          </a:p>
        </p:txBody>
      </p:sp>
      <p:sp>
        <p:nvSpPr>
          <p:cNvPr id="6" name="Slide Number Placeholder 5">
            <a:extLst>
              <a:ext uri="{FF2B5EF4-FFF2-40B4-BE49-F238E27FC236}">
                <a16:creationId xmlns:a16="http://schemas.microsoft.com/office/drawing/2014/main" id="{2B92DFD1-44EF-4AE5-86A5-5971B841F3E2}"/>
              </a:ext>
            </a:extLst>
          </p:cNvPr>
          <p:cNvSpPr>
            <a:spLocks noGrp="1"/>
          </p:cNvSpPr>
          <p:nvPr>
            <p:ph type="sldNum" sz="quarter" idx="12"/>
          </p:nvPr>
        </p:nvSpPr>
        <p:spPr/>
        <p:txBody>
          <a:bodyPr/>
          <a:lstStyle>
            <a:lvl1pPr>
              <a:defRPr/>
            </a:lvl1pPr>
          </a:lstStyle>
          <a:p>
            <a:r>
              <a:rPr lang="en-US" altLang="en-US"/>
              <a:t>Slide </a:t>
            </a:r>
            <a:fld id="{102A9FD0-36BF-41DB-8721-BAF7B29105B3}" type="slidenum">
              <a:rPr lang="en-US" altLang="en-US"/>
              <a:pPr/>
              <a:t>‹#›</a:t>
            </a:fld>
            <a:endParaRPr lang="en-US" altLang="en-US"/>
          </a:p>
        </p:txBody>
      </p:sp>
    </p:spTree>
    <p:extLst>
      <p:ext uri="{BB962C8B-B14F-4D97-AF65-F5344CB8AC3E}">
        <p14:creationId xmlns:p14="http://schemas.microsoft.com/office/powerpoint/2010/main" val="15976182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84E418-494B-4F8F-A561-CCC20505D7F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D7B49FC-0270-4D0D-87F1-06A41118EB7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DBD8667-6535-4012-826A-62F515FE0920}"/>
              </a:ext>
            </a:extLst>
          </p:cNvPr>
          <p:cNvSpPr>
            <a:spLocks noGrp="1"/>
          </p:cNvSpPr>
          <p:nvPr>
            <p:ph type="dt" sz="half" idx="10"/>
          </p:nvPr>
        </p:nvSpPr>
        <p:spPr/>
        <p:txBody>
          <a:bodyPr/>
          <a:lstStyle>
            <a:lvl1pPr>
              <a:defRPr/>
            </a:lvl1pPr>
          </a:lstStyle>
          <a:p>
            <a:r>
              <a:rPr lang="en-US" altLang="en-US"/>
              <a:t>Oct. 2025</a:t>
            </a:r>
          </a:p>
        </p:txBody>
      </p:sp>
      <p:sp>
        <p:nvSpPr>
          <p:cNvPr id="5" name="Footer Placeholder 4">
            <a:extLst>
              <a:ext uri="{FF2B5EF4-FFF2-40B4-BE49-F238E27FC236}">
                <a16:creationId xmlns:a16="http://schemas.microsoft.com/office/drawing/2014/main" id="{15B1ADF2-6423-4AA5-BE4D-002B58E33A49}"/>
              </a:ext>
            </a:extLst>
          </p:cNvPr>
          <p:cNvSpPr>
            <a:spLocks noGrp="1"/>
          </p:cNvSpPr>
          <p:nvPr>
            <p:ph type="ftr" sz="quarter" idx="11"/>
          </p:nvPr>
        </p:nvSpPr>
        <p:spPr/>
        <p:txBody>
          <a:bodyPr/>
          <a:lstStyle>
            <a:lvl1pPr>
              <a:defRPr/>
            </a:lvl1pPr>
          </a:lstStyle>
          <a:p>
            <a:r>
              <a:rPr lang="de-DE" altLang="en-US"/>
              <a:t>Joerg ROBERT, FAU Erlangen-N./Fraunhofer IIS</a:t>
            </a:r>
            <a:endParaRPr lang="en-US" altLang="en-US"/>
          </a:p>
        </p:txBody>
      </p:sp>
      <p:sp>
        <p:nvSpPr>
          <p:cNvPr id="6" name="Slide Number Placeholder 5">
            <a:extLst>
              <a:ext uri="{FF2B5EF4-FFF2-40B4-BE49-F238E27FC236}">
                <a16:creationId xmlns:a16="http://schemas.microsoft.com/office/drawing/2014/main" id="{A6E15BCE-FD12-4009-AB5C-8862737A9553}"/>
              </a:ext>
            </a:extLst>
          </p:cNvPr>
          <p:cNvSpPr>
            <a:spLocks noGrp="1"/>
          </p:cNvSpPr>
          <p:nvPr>
            <p:ph type="sldNum" sz="quarter" idx="12"/>
          </p:nvPr>
        </p:nvSpPr>
        <p:spPr/>
        <p:txBody>
          <a:bodyPr/>
          <a:lstStyle>
            <a:lvl1pPr>
              <a:defRPr/>
            </a:lvl1pPr>
          </a:lstStyle>
          <a:p>
            <a:r>
              <a:rPr lang="en-US" altLang="en-US"/>
              <a:t>Slide </a:t>
            </a:r>
            <a:fld id="{2F091237-0BF8-44A8-A9C9-8371905F7FD6}" type="slidenum">
              <a:rPr lang="en-US" altLang="en-US"/>
              <a:pPr/>
              <a:t>‹#›</a:t>
            </a:fld>
            <a:endParaRPr lang="en-US" altLang="en-US"/>
          </a:p>
        </p:txBody>
      </p:sp>
    </p:spTree>
    <p:extLst>
      <p:ext uri="{BB962C8B-B14F-4D97-AF65-F5344CB8AC3E}">
        <p14:creationId xmlns:p14="http://schemas.microsoft.com/office/powerpoint/2010/main" val="25705821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C36C71D-F7ED-46BC-ABDD-432671B783C7}"/>
              </a:ext>
            </a:extLst>
          </p:cNvPr>
          <p:cNvSpPr>
            <a:spLocks noGrp="1"/>
          </p:cNvSpPr>
          <p:nvPr>
            <p:ph type="title" orient="vert"/>
          </p:nvPr>
        </p:nvSpPr>
        <p:spPr>
          <a:xfrm>
            <a:off x="6515100" y="685800"/>
            <a:ext cx="1943100" cy="5410200"/>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C5B272D-D109-49F1-B6AB-10CD4EB29074}"/>
              </a:ext>
            </a:extLst>
          </p:cNvPr>
          <p:cNvSpPr>
            <a:spLocks noGrp="1"/>
          </p:cNvSpPr>
          <p:nvPr>
            <p:ph type="body" orient="vert" idx="1"/>
          </p:nvPr>
        </p:nvSpPr>
        <p:spPr>
          <a:xfrm>
            <a:off x="685800" y="685800"/>
            <a:ext cx="56769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A736F77-50A2-4AC5-97D1-11C9E3984DE8}"/>
              </a:ext>
            </a:extLst>
          </p:cNvPr>
          <p:cNvSpPr>
            <a:spLocks noGrp="1"/>
          </p:cNvSpPr>
          <p:nvPr>
            <p:ph type="dt" sz="half" idx="10"/>
          </p:nvPr>
        </p:nvSpPr>
        <p:spPr/>
        <p:txBody>
          <a:bodyPr/>
          <a:lstStyle>
            <a:lvl1pPr>
              <a:defRPr/>
            </a:lvl1pPr>
          </a:lstStyle>
          <a:p>
            <a:r>
              <a:rPr lang="en-US" altLang="en-US"/>
              <a:t>Oct. 2025</a:t>
            </a:r>
          </a:p>
        </p:txBody>
      </p:sp>
      <p:sp>
        <p:nvSpPr>
          <p:cNvPr id="5" name="Footer Placeholder 4">
            <a:extLst>
              <a:ext uri="{FF2B5EF4-FFF2-40B4-BE49-F238E27FC236}">
                <a16:creationId xmlns:a16="http://schemas.microsoft.com/office/drawing/2014/main" id="{6F1DE7F6-8AE1-4FD2-A305-80F1E56057AF}"/>
              </a:ext>
            </a:extLst>
          </p:cNvPr>
          <p:cNvSpPr>
            <a:spLocks noGrp="1"/>
          </p:cNvSpPr>
          <p:nvPr>
            <p:ph type="ftr" sz="quarter" idx="11"/>
          </p:nvPr>
        </p:nvSpPr>
        <p:spPr/>
        <p:txBody>
          <a:bodyPr/>
          <a:lstStyle>
            <a:lvl1pPr>
              <a:defRPr/>
            </a:lvl1pPr>
          </a:lstStyle>
          <a:p>
            <a:r>
              <a:rPr lang="de-DE" altLang="en-US"/>
              <a:t>Joerg ROBERT, FAU Erlangen-N./Fraunhofer IIS</a:t>
            </a:r>
            <a:endParaRPr lang="en-US" altLang="en-US"/>
          </a:p>
        </p:txBody>
      </p:sp>
      <p:sp>
        <p:nvSpPr>
          <p:cNvPr id="6" name="Slide Number Placeholder 5">
            <a:extLst>
              <a:ext uri="{FF2B5EF4-FFF2-40B4-BE49-F238E27FC236}">
                <a16:creationId xmlns:a16="http://schemas.microsoft.com/office/drawing/2014/main" id="{628EC7B4-949F-45D6-93CA-7E39049FC5BD}"/>
              </a:ext>
            </a:extLst>
          </p:cNvPr>
          <p:cNvSpPr>
            <a:spLocks noGrp="1"/>
          </p:cNvSpPr>
          <p:nvPr>
            <p:ph type="sldNum" sz="quarter" idx="12"/>
          </p:nvPr>
        </p:nvSpPr>
        <p:spPr/>
        <p:txBody>
          <a:bodyPr/>
          <a:lstStyle>
            <a:lvl1pPr>
              <a:defRPr/>
            </a:lvl1pPr>
          </a:lstStyle>
          <a:p>
            <a:r>
              <a:rPr lang="en-US" altLang="en-US"/>
              <a:t>Slide </a:t>
            </a:r>
            <a:fld id="{23CCC8D2-4951-4151-BCEE-3A16EE26A6BF}" type="slidenum">
              <a:rPr lang="en-US" altLang="en-US"/>
              <a:pPr/>
              <a:t>‹#›</a:t>
            </a:fld>
            <a:endParaRPr lang="en-US" altLang="en-US"/>
          </a:p>
        </p:txBody>
      </p:sp>
    </p:spTree>
    <p:extLst>
      <p:ext uri="{BB962C8B-B14F-4D97-AF65-F5344CB8AC3E}">
        <p14:creationId xmlns:p14="http://schemas.microsoft.com/office/powerpoint/2010/main" val="7386671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2479EA-FB00-41BA-B427-841DD3CED7C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5B47B2B-B2A6-45DF-A532-672A4CB5BA2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8BBD59-4F4C-4BD3-B5D8-3D787DFCA695}"/>
              </a:ext>
            </a:extLst>
          </p:cNvPr>
          <p:cNvSpPr>
            <a:spLocks noGrp="1"/>
          </p:cNvSpPr>
          <p:nvPr>
            <p:ph type="dt" sz="half" idx="10"/>
          </p:nvPr>
        </p:nvSpPr>
        <p:spPr/>
        <p:txBody>
          <a:bodyPr/>
          <a:lstStyle>
            <a:lvl1pPr>
              <a:defRPr/>
            </a:lvl1pPr>
          </a:lstStyle>
          <a:p>
            <a:r>
              <a:rPr lang="en-US" altLang="en-US"/>
              <a:t>Oct. 2025</a:t>
            </a:r>
          </a:p>
        </p:txBody>
      </p:sp>
      <p:sp>
        <p:nvSpPr>
          <p:cNvPr id="5" name="Footer Placeholder 4">
            <a:extLst>
              <a:ext uri="{FF2B5EF4-FFF2-40B4-BE49-F238E27FC236}">
                <a16:creationId xmlns:a16="http://schemas.microsoft.com/office/drawing/2014/main" id="{2BFDC642-92A7-45A3-9854-64F0223F4BBB}"/>
              </a:ext>
            </a:extLst>
          </p:cNvPr>
          <p:cNvSpPr>
            <a:spLocks noGrp="1"/>
          </p:cNvSpPr>
          <p:nvPr>
            <p:ph type="ftr" sz="quarter" idx="11"/>
          </p:nvPr>
        </p:nvSpPr>
        <p:spPr/>
        <p:txBody>
          <a:bodyPr/>
          <a:lstStyle>
            <a:lvl1pPr>
              <a:defRPr/>
            </a:lvl1pPr>
          </a:lstStyle>
          <a:p>
            <a:r>
              <a:rPr lang="de-DE" altLang="en-US"/>
              <a:t>Joerg ROBERT, FAU Erlangen-N./Fraunhofer IIS</a:t>
            </a:r>
            <a:endParaRPr lang="en-US" altLang="en-US"/>
          </a:p>
        </p:txBody>
      </p:sp>
      <p:sp>
        <p:nvSpPr>
          <p:cNvPr id="6" name="Slide Number Placeholder 5">
            <a:extLst>
              <a:ext uri="{FF2B5EF4-FFF2-40B4-BE49-F238E27FC236}">
                <a16:creationId xmlns:a16="http://schemas.microsoft.com/office/drawing/2014/main" id="{37D6153C-8C0D-40E4-A26B-25172AFFDB55}"/>
              </a:ext>
            </a:extLst>
          </p:cNvPr>
          <p:cNvSpPr>
            <a:spLocks noGrp="1"/>
          </p:cNvSpPr>
          <p:nvPr>
            <p:ph type="sldNum" sz="quarter" idx="12"/>
          </p:nvPr>
        </p:nvSpPr>
        <p:spPr/>
        <p:txBody>
          <a:bodyPr/>
          <a:lstStyle>
            <a:lvl1pPr>
              <a:defRPr/>
            </a:lvl1pPr>
          </a:lstStyle>
          <a:p>
            <a:r>
              <a:rPr lang="en-US" altLang="en-US"/>
              <a:t>Slide </a:t>
            </a:r>
            <a:fld id="{968A5D3C-6CC3-4830-8FE2-8CFE8F5FA4D9}" type="slidenum">
              <a:rPr lang="en-US" altLang="en-US"/>
              <a:pPr/>
              <a:t>‹#›</a:t>
            </a:fld>
            <a:endParaRPr lang="en-US" altLang="en-US"/>
          </a:p>
        </p:txBody>
      </p:sp>
    </p:spTree>
    <p:extLst>
      <p:ext uri="{BB962C8B-B14F-4D97-AF65-F5344CB8AC3E}">
        <p14:creationId xmlns:p14="http://schemas.microsoft.com/office/powerpoint/2010/main" val="38088861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72DE90-0FD8-45E5-AE68-A011254B7BD0}"/>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111F6A7-D89C-4A56-BFCA-5FDCD7CC9604}"/>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a:extLst>
              <a:ext uri="{FF2B5EF4-FFF2-40B4-BE49-F238E27FC236}">
                <a16:creationId xmlns:a16="http://schemas.microsoft.com/office/drawing/2014/main" id="{92131016-4E7E-46C0-85AF-D463BD6490C3}"/>
              </a:ext>
            </a:extLst>
          </p:cNvPr>
          <p:cNvSpPr>
            <a:spLocks noGrp="1"/>
          </p:cNvSpPr>
          <p:nvPr>
            <p:ph type="dt" sz="half" idx="10"/>
          </p:nvPr>
        </p:nvSpPr>
        <p:spPr/>
        <p:txBody>
          <a:bodyPr/>
          <a:lstStyle>
            <a:lvl1pPr>
              <a:defRPr/>
            </a:lvl1pPr>
          </a:lstStyle>
          <a:p>
            <a:r>
              <a:rPr lang="en-US" altLang="en-US"/>
              <a:t>Oct. 2025</a:t>
            </a:r>
          </a:p>
        </p:txBody>
      </p:sp>
      <p:sp>
        <p:nvSpPr>
          <p:cNvPr id="5" name="Footer Placeholder 4">
            <a:extLst>
              <a:ext uri="{FF2B5EF4-FFF2-40B4-BE49-F238E27FC236}">
                <a16:creationId xmlns:a16="http://schemas.microsoft.com/office/drawing/2014/main" id="{54CC17D4-DA4A-452B-B310-C427B16A570E}"/>
              </a:ext>
            </a:extLst>
          </p:cNvPr>
          <p:cNvSpPr>
            <a:spLocks noGrp="1"/>
          </p:cNvSpPr>
          <p:nvPr>
            <p:ph type="ftr" sz="quarter" idx="11"/>
          </p:nvPr>
        </p:nvSpPr>
        <p:spPr/>
        <p:txBody>
          <a:bodyPr/>
          <a:lstStyle>
            <a:lvl1pPr>
              <a:defRPr/>
            </a:lvl1pPr>
          </a:lstStyle>
          <a:p>
            <a:r>
              <a:rPr lang="de-DE" altLang="en-US"/>
              <a:t>Joerg ROBERT, FAU Erlangen-N./Fraunhofer IIS</a:t>
            </a:r>
            <a:endParaRPr lang="en-US" altLang="en-US"/>
          </a:p>
        </p:txBody>
      </p:sp>
      <p:sp>
        <p:nvSpPr>
          <p:cNvPr id="6" name="Slide Number Placeholder 5">
            <a:extLst>
              <a:ext uri="{FF2B5EF4-FFF2-40B4-BE49-F238E27FC236}">
                <a16:creationId xmlns:a16="http://schemas.microsoft.com/office/drawing/2014/main" id="{9F197372-7D2D-4736-B458-78ED87BE9468}"/>
              </a:ext>
            </a:extLst>
          </p:cNvPr>
          <p:cNvSpPr>
            <a:spLocks noGrp="1"/>
          </p:cNvSpPr>
          <p:nvPr>
            <p:ph type="sldNum" sz="quarter" idx="12"/>
          </p:nvPr>
        </p:nvSpPr>
        <p:spPr/>
        <p:txBody>
          <a:bodyPr/>
          <a:lstStyle>
            <a:lvl1pPr>
              <a:defRPr/>
            </a:lvl1pPr>
          </a:lstStyle>
          <a:p>
            <a:r>
              <a:rPr lang="en-US" altLang="en-US"/>
              <a:t>Slide </a:t>
            </a:r>
            <a:fld id="{9BA3F534-9D5E-4746-92C3-92E28AB4E129}" type="slidenum">
              <a:rPr lang="en-US" altLang="en-US"/>
              <a:pPr/>
              <a:t>‹#›</a:t>
            </a:fld>
            <a:endParaRPr lang="en-US" altLang="en-US"/>
          </a:p>
        </p:txBody>
      </p:sp>
    </p:spTree>
    <p:extLst>
      <p:ext uri="{BB962C8B-B14F-4D97-AF65-F5344CB8AC3E}">
        <p14:creationId xmlns:p14="http://schemas.microsoft.com/office/powerpoint/2010/main" val="11693661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AD0EB7-8226-4E59-AF4C-7297002E9D0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AEB370B-7E72-44EE-B5A2-4ADEC11EB24E}"/>
              </a:ext>
            </a:extLst>
          </p:cNvPr>
          <p:cNvSpPr>
            <a:spLocks noGrp="1"/>
          </p:cNvSpPr>
          <p:nvPr>
            <p:ph sz="half" idx="1"/>
          </p:nvPr>
        </p:nvSpPr>
        <p:spPr>
          <a:xfrm>
            <a:off x="6858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1E39353-FE0A-40A7-B4D2-91DC60AA8BE0}"/>
              </a:ext>
            </a:extLst>
          </p:cNvPr>
          <p:cNvSpPr>
            <a:spLocks noGrp="1"/>
          </p:cNvSpPr>
          <p:nvPr>
            <p:ph sz="half" idx="2"/>
          </p:nvPr>
        </p:nvSpPr>
        <p:spPr>
          <a:xfrm>
            <a:off x="46482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3E6D26D-9624-42F8-992B-309AB1CF209C}"/>
              </a:ext>
            </a:extLst>
          </p:cNvPr>
          <p:cNvSpPr>
            <a:spLocks noGrp="1"/>
          </p:cNvSpPr>
          <p:nvPr>
            <p:ph type="dt" sz="half" idx="10"/>
          </p:nvPr>
        </p:nvSpPr>
        <p:spPr/>
        <p:txBody>
          <a:bodyPr/>
          <a:lstStyle>
            <a:lvl1pPr>
              <a:defRPr/>
            </a:lvl1pPr>
          </a:lstStyle>
          <a:p>
            <a:r>
              <a:rPr lang="en-US" altLang="en-US"/>
              <a:t>Oct. 2025</a:t>
            </a:r>
          </a:p>
        </p:txBody>
      </p:sp>
      <p:sp>
        <p:nvSpPr>
          <p:cNvPr id="6" name="Footer Placeholder 5">
            <a:extLst>
              <a:ext uri="{FF2B5EF4-FFF2-40B4-BE49-F238E27FC236}">
                <a16:creationId xmlns:a16="http://schemas.microsoft.com/office/drawing/2014/main" id="{6E8304DD-4E8D-44B3-A44F-573C64ACE612}"/>
              </a:ext>
            </a:extLst>
          </p:cNvPr>
          <p:cNvSpPr>
            <a:spLocks noGrp="1"/>
          </p:cNvSpPr>
          <p:nvPr>
            <p:ph type="ftr" sz="quarter" idx="11"/>
          </p:nvPr>
        </p:nvSpPr>
        <p:spPr/>
        <p:txBody>
          <a:bodyPr/>
          <a:lstStyle>
            <a:lvl1pPr>
              <a:defRPr/>
            </a:lvl1pPr>
          </a:lstStyle>
          <a:p>
            <a:r>
              <a:rPr lang="de-DE" altLang="en-US"/>
              <a:t>Joerg ROBERT, FAU Erlangen-N./Fraunhofer IIS</a:t>
            </a:r>
            <a:endParaRPr lang="en-US" altLang="en-US"/>
          </a:p>
        </p:txBody>
      </p:sp>
      <p:sp>
        <p:nvSpPr>
          <p:cNvPr id="7" name="Slide Number Placeholder 6">
            <a:extLst>
              <a:ext uri="{FF2B5EF4-FFF2-40B4-BE49-F238E27FC236}">
                <a16:creationId xmlns:a16="http://schemas.microsoft.com/office/drawing/2014/main" id="{DD02179A-AF08-4773-BEF3-8E6821B714DC}"/>
              </a:ext>
            </a:extLst>
          </p:cNvPr>
          <p:cNvSpPr>
            <a:spLocks noGrp="1"/>
          </p:cNvSpPr>
          <p:nvPr>
            <p:ph type="sldNum" sz="quarter" idx="12"/>
          </p:nvPr>
        </p:nvSpPr>
        <p:spPr/>
        <p:txBody>
          <a:bodyPr/>
          <a:lstStyle>
            <a:lvl1pPr>
              <a:defRPr/>
            </a:lvl1pPr>
          </a:lstStyle>
          <a:p>
            <a:r>
              <a:rPr lang="en-US" altLang="en-US"/>
              <a:t>Slide </a:t>
            </a:r>
            <a:fld id="{63674B7F-C94E-4C1E-A613-815EA4A41F75}" type="slidenum">
              <a:rPr lang="en-US" altLang="en-US"/>
              <a:pPr/>
              <a:t>‹#›</a:t>
            </a:fld>
            <a:endParaRPr lang="en-US" altLang="en-US"/>
          </a:p>
        </p:txBody>
      </p:sp>
    </p:spTree>
    <p:extLst>
      <p:ext uri="{BB962C8B-B14F-4D97-AF65-F5344CB8AC3E}">
        <p14:creationId xmlns:p14="http://schemas.microsoft.com/office/powerpoint/2010/main" val="28591270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40DE5E-08B9-4437-AE9C-ABF81514318E}"/>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5C2F383-58BC-473E-BFBC-9CD382B03A3A}"/>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A392BBA-5607-4C95-91F2-9F587E795826}"/>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F1A84F6-A479-4A01-81A6-EBD1D470FD86}"/>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D187243-793B-4EB0-959A-E0BBC593409B}"/>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696EBC8-50DF-476D-AE4E-0C8F616F774A}"/>
              </a:ext>
            </a:extLst>
          </p:cNvPr>
          <p:cNvSpPr>
            <a:spLocks noGrp="1"/>
          </p:cNvSpPr>
          <p:nvPr>
            <p:ph type="dt" sz="half" idx="10"/>
          </p:nvPr>
        </p:nvSpPr>
        <p:spPr/>
        <p:txBody>
          <a:bodyPr/>
          <a:lstStyle>
            <a:lvl1pPr>
              <a:defRPr/>
            </a:lvl1pPr>
          </a:lstStyle>
          <a:p>
            <a:r>
              <a:rPr lang="en-US" altLang="en-US"/>
              <a:t>Oct. 2025</a:t>
            </a:r>
          </a:p>
        </p:txBody>
      </p:sp>
      <p:sp>
        <p:nvSpPr>
          <p:cNvPr id="8" name="Footer Placeholder 7">
            <a:extLst>
              <a:ext uri="{FF2B5EF4-FFF2-40B4-BE49-F238E27FC236}">
                <a16:creationId xmlns:a16="http://schemas.microsoft.com/office/drawing/2014/main" id="{EDCEE5DB-88F1-4F4C-A127-9A93F986D242}"/>
              </a:ext>
            </a:extLst>
          </p:cNvPr>
          <p:cNvSpPr>
            <a:spLocks noGrp="1"/>
          </p:cNvSpPr>
          <p:nvPr>
            <p:ph type="ftr" sz="quarter" idx="11"/>
          </p:nvPr>
        </p:nvSpPr>
        <p:spPr/>
        <p:txBody>
          <a:bodyPr/>
          <a:lstStyle>
            <a:lvl1pPr>
              <a:defRPr/>
            </a:lvl1pPr>
          </a:lstStyle>
          <a:p>
            <a:r>
              <a:rPr lang="de-DE" altLang="en-US"/>
              <a:t>Joerg ROBERT, FAU Erlangen-N./Fraunhofer IIS</a:t>
            </a:r>
            <a:endParaRPr lang="en-US" altLang="en-US"/>
          </a:p>
        </p:txBody>
      </p:sp>
      <p:sp>
        <p:nvSpPr>
          <p:cNvPr id="9" name="Slide Number Placeholder 8">
            <a:extLst>
              <a:ext uri="{FF2B5EF4-FFF2-40B4-BE49-F238E27FC236}">
                <a16:creationId xmlns:a16="http://schemas.microsoft.com/office/drawing/2014/main" id="{9D6C6EC6-EF11-47AF-8242-525D2D244A64}"/>
              </a:ext>
            </a:extLst>
          </p:cNvPr>
          <p:cNvSpPr>
            <a:spLocks noGrp="1"/>
          </p:cNvSpPr>
          <p:nvPr>
            <p:ph type="sldNum" sz="quarter" idx="12"/>
          </p:nvPr>
        </p:nvSpPr>
        <p:spPr/>
        <p:txBody>
          <a:bodyPr/>
          <a:lstStyle>
            <a:lvl1pPr>
              <a:defRPr/>
            </a:lvl1pPr>
          </a:lstStyle>
          <a:p>
            <a:r>
              <a:rPr lang="en-US" altLang="en-US"/>
              <a:t>Slide </a:t>
            </a:r>
            <a:fld id="{213CE93E-F8A7-44C2-A338-7BCEF2725852}" type="slidenum">
              <a:rPr lang="en-US" altLang="en-US"/>
              <a:pPr/>
              <a:t>‹#›</a:t>
            </a:fld>
            <a:endParaRPr lang="en-US" altLang="en-US"/>
          </a:p>
        </p:txBody>
      </p:sp>
    </p:spTree>
    <p:extLst>
      <p:ext uri="{BB962C8B-B14F-4D97-AF65-F5344CB8AC3E}">
        <p14:creationId xmlns:p14="http://schemas.microsoft.com/office/powerpoint/2010/main" val="17872919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BB7211-5D50-4F56-AB04-ED890846CD0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6CDA345-A3FC-4D49-9802-F9E8A48157E1}"/>
              </a:ext>
            </a:extLst>
          </p:cNvPr>
          <p:cNvSpPr>
            <a:spLocks noGrp="1"/>
          </p:cNvSpPr>
          <p:nvPr>
            <p:ph type="dt" sz="half" idx="10"/>
          </p:nvPr>
        </p:nvSpPr>
        <p:spPr/>
        <p:txBody>
          <a:bodyPr/>
          <a:lstStyle>
            <a:lvl1pPr>
              <a:defRPr/>
            </a:lvl1pPr>
          </a:lstStyle>
          <a:p>
            <a:r>
              <a:rPr lang="en-US" altLang="en-US"/>
              <a:t>Oct. 2025</a:t>
            </a:r>
          </a:p>
        </p:txBody>
      </p:sp>
      <p:sp>
        <p:nvSpPr>
          <p:cNvPr id="4" name="Footer Placeholder 3">
            <a:extLst>
              <a:ext uri="{FF2B5EF4-FFF2-40B4-BE49-F238E27FC236}">
                <a16:creationId xmlns:a16="http://schemas.microsoft.com/office/drawing/2014/main" id="{8DA1C4E5-8A33-4041-B369-7838E474F204}"/>
              </a:ext>
            </a:extLst>
          </p:cNvPr>
          <p:cNvSpPr>
            <a:spLocks noGrp="1"/>
          </p:cNvSpPr>
          <p:nvPr>
            <p:ph type="ftr" sz="quarter" idx="11"/>
          </p:nvPr>
        </p:nvSpPr>
        <p:spPr/>
        <p:txBody>
          <a:bodyPr/>
          <a:lstStyle>
            <a:lvl1pPr>
              <a:defRPr/>
            </a:lvl1pPr>
          </a:lstStyle>
          <a:p>
            <a:r>
              <a:rPr lang="de-DE" altLang="en-US"/>
              <a:t>Joerg ROBERT, FAU Erlangen-N./Fraunhofer IIS</a:t>
            </a:r>
            <a:endParaRPr lang="en-US" altLang="en-US"/>
          </a:p>
        </p:txBody>
      </p:sp>
      <p:sp>
        <p:nvSpPr>
          <p:cNvPr id="5" name="Slide Number Placeholder 4">
            <a:extLst>
              <a:ext uri="{FF2B5EF4-FFF2-40B4-BE49-F238E27FC236}">
                <a16:creationId xmlns:a16="http://schemas.microsoft.com/office/drawing/2014/main" id="{1FCD47F4-AD4B-42C6-BF32-B1ECAE6121E0}"/>
              </a:ext>
            </a:extLst>
          </p:cNvPr>
          <p:cNvSpPr>
            <a:spLocks noGrp="1"/>
          </p:cNvSpPr>
          <p:nvPr>
            <p:ph type="sldNum" sz="quarter" idx="12"/>
          </p:nvPr>
        </p:nvSpPr>
        <p:spPr/>
        <p:txBody>
          <a:bodyPr/>
          <a:lstStyle>
            <a:lvl1pPr>
              <a:defRPr/>
            </a:lvl1pPr>
          </a:lstStyle>
          <a:p>
            <a:r>
              <a:rPr lang="en-US" altLang="en-US"/>
              <a:t>Slide </a:t>
            </a:r>
            <a:fld id="{A01ABBA1-72D7-4BA3-8726-1412A35AD301}" type="slidenum">
              <a:rPr lang="en-US" altLang="en-US"/>
              <a:pPr/>
              <a:t>‹#›</a:t>
            </a:fld>
            <a:endParaRPr lang="en-US" altLang="en-US"/>
          </a:p>
        </p:txBody>
      </p:sp>
    </p:spTree>
    <p:extLst>
      <p:ext uri="{BB962C8B-B14F-4D97-AF65-F5344CB8AC3E}">
        <p14:creationId xmlns:p14="http://schemas.microsoft.com/office/powerpoint/2010/main" val="39693656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50C7463-7DC0-4929-8DE4-36FC2A5FC7E0}"/>
              </a:ext>
            </a:extLst>
          </p:cNvPr>
          <p:cNvSpPr>
            <a:spLocks noGrp="1"/>
          </p:cNvSpPr>
          <p:nvPr>
            <p:ph type="dt" sz="half" idx="10"/>
          </p:nvPr>
        </p:nvSpPr>
        <p:spPr/>
        <p:txBody>
          <a:bodyPr/>
          <a:lstStyle>
            <a:lvl1pPr>
              <a:defRPr/>
            </a:lvl1pPr>
          </a:lstStyle>
          <a:p>
            <a:r>
              <a:rPr lang="en-US" altLang="en-US"/>
              <a:t>Oct. 2025</a:t>
            </a:r>
          </a:p>
        </p:txBody>
      </p:sp>
      <p:sp>
        <p:nvSpPr>
          <p:cNvPr id="3" name="Footer Placeholder 2">
            <a:extLst>
              <a:ext uri="{FF2B5EF4-FFF2-40B4-BE49-F238E27FC236}">
                <a16:creationId xmlns:a16="http://schemas.microsoft.com/office/drawing/2014/main" id="{497849EA-F0DD-446C-90AB-A58FE678291F}"/>
              </a:ext>
            </a:extLst>
          </p:cNvPr>
          <p:cNvSpPr>
            <a:spLocks noGrp="1"/>
          </p:cNvSpPr>
          <p:nvPr>
            <p:ph type="ftr" sz="quarter" idx="11"/>
          </p:nvPr>
        </p:nvSpPr>
        <p:spPr/>
        <p:txBody>
          <a:bodyPr/>
          <a:lstStyle>
            <a:lvl1pPr>
              <a:defRPr/>
            </a:lvl1pPr>
          </a:lstStyle>
          <a:p>
            <a:r>
              <a:rPr lang="de-DE" altLang="en-US"/>
              <a:t>Joerg ROBERT, FAU Erlangen-N./Fraunhofer IIS</a:t>
            </a:r>
            <a:endParaRPr lang="en-US" altLang="en-US"/>
          </a:p>
        </p:txBody>
      </p:sp>
      <p:sp>
        <p:nvSpPr>
          <p:cNvPr id="4" name="Slide Number Placeholder 3">
            <a:extLst>
              <a:ext uri="{FF2B5EF4-FFF2-40B4-BE49-F238E27FC236}">
                <a16:creationId xmlns:a16="http://schemas.microsoft.com/office/drawing/2014/main" id="{5508B379-9A8F-4762-9690-66AF8C0DFA5C}"/>
              </a:ext>
            </a:extLst>
          </p:cNvPr>
          <p:cNvSpPr>
            <a:spLocks noGrp="1"/>
          </p:cNvSpPr>
          <p:nvPr>
            <p:ph type="sldNum" sz="quarter" idx="12"/>
          </p:nvPr>
        </p:nvSpPr>
        <p:spPr/>
        <p:txBody>
          <a:bodyPr/>
          <a:lstStyle>
            <a:lvl1pPr>
              <a:defRPr/>
            </a:lvl1pPr>
          </a:lstStyle>
          <a:p>
            <a:r>
              <a:rPr lang="en-US" altLang="en-US"/>
              <a:t>Slide </a:t>
            </a:r>
            <a:fld id="{A235B3E7-CC57-4204-ABDD-FDF48D113D51}" type="slidenum">
              <a:rPr lang="en-US" altLang="en-US"/>
              <a:pPr/>
              <a:t>‹#›</a:t>
            </a:fld>
            <a:endParaRPr lang="en-US" altLang="en-US"/>
          </a:p>
        </p:txBody>
      </p:sp>
    </p:spTree>
    <p:extLst>
      <p:ext uri="{BB962C8B-B14F-4D97-AF65-F5344CB8AC3E}">
        <p14:creationId xmlns:p14="http://schemas.microsoft.com/office/powerpoint/2010/main" val="3553886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09BBDD-6A47-46F7-B008-E9AB825CB15E}"/>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554EF62-B1DC-439E-8720-FE87D40A4D70}"/>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86BD685-EDDB-4D00-91AD-E0519E2486DE}"/>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B036568-BCE9-4BCB-8862-C75F74815908}"/>
              </a:ext>
            </a:extLst>
          </p:cNvPr>
          <p:cNvSpPr>
            <a:spLocks noGrp="1"/>
          </p:cNvSpPr>
          <p:nvPr>
            <p:ph type="dt" sz="half" idx="10"/>
          </p:nvPr>
        </p:nvSpPr>
        <p:spPr/>
        <p:txBody>
          <a:bodyPr/>
          <a:lstStyle>
            <a:lvl1pPr>
              <a:defRPr/>
            </a:lvl1pPr>
          </a:lstStyle>
          <a:p>
            <a:r>
              <a:rPr lang="en-US" altLang="en-US"/>
              <a:t>Oct. 2025</a:t>
            </a:r>
          </a:p>
        </p:txBody>
      </p:sp>
      <p:sp>
        <p:nvSpPr>
          <p:cNvPr id="6" name="Footer Placeholder 5">
            <a:extLst>
              <a:ext uri="{FF2B5EF4-FFF2-40B4-BE49-F238E27FC236}">
                <a16:creationId xmlns:a16="http://schemas.microsoft.com/office/drawing/2014/main" id="{429EF27B-E922-4774-8A86-D2432183906C}"/>
              </a:ext>
            </a:extLst>
          </p:cNvPr>
          <p:cNvSpPr>
            <a:spLocks noGrp="1"/>
          </p:cNvSpPr>
          <p:nvPr>
            <p:ph type="ftr" sz="quarter" idx="11"/>
          </p:nvPr>
        </p:nvSpPr>
        <p:spPr/>
        <p:txBody>
          <a:bodyPr/>
          <a:lstStyle>
            <a:lvl1pPr>
              <a:defRPr/>
            </a:lvl1pPr>
          </a:lstStyle>
          <a:p>
            <a:r>
              <a:rPr lang="de-DE" altLang="en-US"/>
              <a:t>Joerg ROBERT, FAU Erlangen-N./Fraunhofer IIS</a:t>
            </a:r>
            <a:endParaRPr lang="en-US" altLang="en-US"/>
          </a:p>
        </p:txBody>
      </p:sp>
      <p:sp>
        <p:nvSpPr>
          <p:cNvPr id="7" name="Slide Number Placeholder 6">
            <a:extLst>
              <a:ext uri="{FF2B5EF4-FFF2-40B4-BE49-F238E27FC236}">
                <a16:creationId xmlns:a16="http://schemas.microsoft.com/office/drawing/2014/main" id="{8D17F5B3-8593-4E04-92F5-A419C646391E}"/>
              </a:ext>
            </a:extLst>
          </p:cNvPr>
          <p:cNvSpPr>
            <a:spLocks noGrp="1"/>
          </p:cNvSpPr>
          <p:nvPr>
            <p:ph type="sldNum" sz="quarter" idx="12"/>
          </p:nvPr>
        </p:nvSpPr>
        <p:spPr/>
        <p:txBody>
          <a:bodyPr/>
          <a:lstStyle>
            <a:lvl1pPr>
              <a:defRPr/>
            </a:lvl1pPr>
          </a:lstStyle>
          <a:p>
            <a:r>
              <a:rPr lang="en-US" altLang="en-US"/>
              <a:t>Slide </a:t>
            </a:r>
            <a:fld id="{D228DC1E-2FA1-4C6F-998C-A83259D0C90A}" type="slidenum">
              <a:rPr lang="en-US" altLang="en-US"/>
              <a:pPr/>
              <a:t>‹#›</a:t>
            </a:fld>
            <a:endParaRPr lang="en-US" altLang="en-US"/>
          </a:p>
        </p:txBody>
      </p:sp>
    </p:spTree>
    <p:extLst>
      <p:ext uri="{BB962C8B-B14F-4D97-AF65-F5344CB8AC3E}">
        <p14:creationId xmlns:p14="http://schemas.microsoft.com/office/powerpoint/2010/main" val="40138449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2E4AE1-0493-41AD-A5AE-8708420E216F}"/>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6B9CC5D-7934-4F3F-A19F-3DE72C782032}"/>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24231BE6-7B0D-4DA0-9A52-545DB62C0609}"/>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374C833-A230-4071-B27C-E26CE960C60D}"/>
              </a:ext>
            </a:extLst>
          </p:cNvPr>
          <p:cNvSpPr>
            <a:spLocks noGrp="1"/>
          </p:cNvSpPr>
          <p:nvPr>
            <p:ph type="dt" sz="half" idx="10"/>
          </p:nvPr>
        </p:nvSpPr>
        <p:spPr/>
        <p:txBody>
          <a:bodyPr/>
          <a:lstStyle>
            <a:lvl1pPr>
              <a:defRPr/>
            </a:lvl1pPr>
          </a:lstStyle>
          <a:p>
            <a:r>
              <a:rPr lang="en-US" altLang="en-US"/>
              <a:t>Oct. 2025</a:t>
            </a:r>
          </a:p>
        </p:txBody>
      </p:sp>
      <p:sp>
        <p:nvSpPr>
          <p:cNvPr id="6" name="Footer Placeholder 5">
            <a:extLst>
              <a:ext uri="{FF2B5EF4-FFF2-40B4-BE49-F238E27FC236}">
                <a16:creationId xmlns:a16="http://schemas.microsoft.com/office/drawing/2014/main" id="{76AC49CE-850C-467A-BA20-D9A8504F3693}"/>
              </a:ext>
            </a:extLst>
          </p:cNvPr>
          <p:cNvSpPr>
            <a:spLocks noGrp="1"/>
          </p:cNvSpPr>
          <p:nvPr>
            <p:ph type="ftr" sz="quarter" idx="11"/>
          </p:nvPr>
        </p:nvSpPr>
        <p:spPr/>
        <p:txBody>
          <a:bodyPr/>
          <a:lstStyle>
            <a:lvl1pPr>
              <a:defRPr/>
            </a:lvl1pPr>
          </a:lstStyle>
          <a:p>
            <a:r>
              <a:rPr lang="de-DE" altLang="en-US"/>
              <a:t>Joerg ROBERT, FAU Erlangen-N./Fraunhofer IIS</a:t>
            </a:r>
            <a:endParaRPr lang="en-US" altLang="en-US"/>
          </a:p>
        </p:txBody>
      </p:sp>
      <p:sp>
        <p:nvSpPr>
          <p:cNvPr id="7" name="Slide Number Placeholder 6">
            <a:extLst>
              <a:ext uri="{FF2B5EF4-FFF2-40B4-BE49-F238E27FC236}">
                <a16:creationId xmlns:a16="http://schemas.microsoft.com/office/drawing/2014/main" id="{D758DE23-F3B5-460E-943C-796BEAB8C25B}"/>
              </a:ext>
            </a:extLst>
          </p:cNvPr>
          <p:cNvSpPr>
            <a:spLocks noGrp="1"/>
          </p:cNvSpPr>
          <p:nvPr>
            <p:ph type="sldNum" sz="quarter" idx="12"/>
          </p:nvPr>
        </p:nvSpPr>
        <p:spPr/>
        <p:txBody>
          <a:bodyPr/>
          <a:lstStyle>
            <a:lvl1pPr>
              <a:defRPr/>
            </a:lvl1pPr>
          </a:lstStyle>
          <a:p>
            <a:r>
              <a:rPr lang="en-US" altLang="en-US"/>
              <a:t>Slide </a:t>
            </a:r>
            <a:fld id="{0FDF7B95-3A8A-448D-9A88-E557293936A7}" type="slidenum">
              <a:rPr lang="en-US" altLang="en-US"/>
              <a:pPr/>
              <a:t>‹#›</a:t>
            </a:fld>
            <a:endParaRPr lang="en-US" altLang="en-US"/>
          </a:p>
        </p:txBody>
      </p:sp>
    </p:spTree>
    <p:extLst>
      <p:ext uri="{BB962C8B-B14F-4D97-AF65-F5344CB8AC3E}">
        <p14:creationId xmlns:p14="http://schemas.microsoft.com/office/powerpoint/2010/main" val="34971501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28E9A8AD-B4A6-4B02-B3E7-7D370E3F02DA}"/>
              </a:ext>
            </a:extLst>
          </p:cNvPr>
          <p:cNvSpPr>
            <a:spLocks noGrp="1" noChangeArrowheads="1"/>
          </p:cNvSpPr>
          <p:nvPr>
            <p:ph type="title"/>
          </p:nvPr>
        </p:nvSpPr>
        <p:spPr bwMode="auto">
          <a:xfrm>
            <a:off x="685800" y="685800"/>
            <a:ext cx="77724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A62DC36F-3C63-4886-A0F4-A98774A5AB25}"/>
              </a:ext>
            </a:extLst>
          </p:cNvPr>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75FEFB5F-BB86-4094-9E50-2FCFFF0D8CEA}"/>
              </a:ext>
            </a:extLst>
          </p:cNvPr>
          <p:cNvSpPr>
            <a:spLocks noGrp="1" noChangeArrowheads="1"/>
          </p:cNvSpPr>
          <p:nvPr>
            <p:ph type="dt" sz="half" idx="2"/>
          </p:nvPr>
        </p:nvSpPr>
        <p:spPr bwMode="auto">
          <a:xfrm>
            <a:off x="685800" y="381000"/>
            <a:ext cx="1600200"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lvl1pPr>
              <a:defRPr sz="1400" b="1"/>
            </a:lvl1pPr>
          </a:lstStyle>
          <a:p>
            <a:r>
              <a:rPr lang="en-US" altLang="en-US"/>
              <a:t>Oct. 2025</a:t>
            </a:r>
          </a:p>
        </p:txBody>
      </p:sp>
      <p:sp>
        <p:nvSpPr>
          <p:cNvPr id="1029" name="Rectangle 5">
            <a:extLst>
              <a:ext uri="{FF2B5EF4-FFF2-40B4-BE49-F238E27FC236}">
                <a16:creationId xmlns:a16="http://schemas.microsoft.com/office/drawing/2014/main" id="{48A0C791-92E7-42AF-BD92-ECAC67F94EE8}"/>
              </a:ext>
            </a:extLst>
          </p:cNvPr>
          <p:cNvSpPr>
            <a:spLocks noGrp="1" noChangeArrowheads="1"/>
          </p:cNvSpPr>
          <p:nvPr>
            <p:ph type="ftr" sz="quarter" idx="3"/>
          </p:nvPr>
        </p:nvSpPr>
        <p:spPr bwMode="auto">
          <a:xfrm>
            <a:off x="5486400" y="6475413"/>
            <a:ext cx="3124200"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r">
              <a:defRPr/>
            </a:lvl1pPr>
          </a:lstStyle>
          <a:p>
            <a:r>
              <a:rPr lang="de-DE" altLang="en-US"/>
              <a:t>Joerg ROBERT, FAU Erlangen-N./Fraunhofer IIS</a:t>
            </a:r>
            <a:endParaRPr lang="en-US" altLang="en-US"/>
          </a:p>
        </p:txBody>
      </p:sp>
      <p:sp>
        <p:nvSpPr>
          <p:cNvPr id="1030" name="Rectangle 6">
            <a:extLst>
              <a:ext uri="{FF2B5EF4-FFF2-40B4-BE49-F238E27FC236}">
                <a16:creationId xmlns:a16="http://schemas.microsoft.com/office/drawing/2014/main" id="{8E44EFF1-8EE9-4161-9F85-AC57900A1346}"/>
              </a:ext>
            </a:extLst>
          </p:cNvPr>
          <p:cNvSpPr>
            <a:spLocks noGrp="1" noChangeArrowheads="1"/>
          </p:cNvSpPr>
          <p:nvPr>
            <p:ph type="sldNum" sz="quarter" idx="4"/>
          </p:nvPr>
        </p:nvSpPr>
        <p:spPr bwMode="auto">
          <a:xfrm>
            <a:off x="4344988" y="6475413"/>
            <a:ext cx="530225"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t" anchorCtr="0" compatLnSpc="1">
            <a:prstTxWarp prst="textNoShape">
              <a:avLst/>
            </a:prstTxWarp>
            <a:spAutoFit/>
          </a:bodyPr>
          <a:lstStyle>
            <a:lvl1pPr algn="ctr">
              <a:defRPr/>
            </a:lvl1pPr>
          </a:lstStyle>
          <a:p>
            <a:r>
              <a:rPr lang="en-US" altLang="en-US"/>
              <a:t>Slide </a:t>
            </a:r>
            <a:fld id="{99A230FD-45B7-47DB-AFAC-31844C29DD25}" type="slidenum">
              <a:rPr lang="en-US" altLang="en-US"/>
              <a:pPr/>
              <a:t>‹#›</a:t>
            </a:fld>
            <a:endParaRPr lang="en-US" altLang="en-US"/>
          </a:p>
        </p:txBody>
      </p:sp>
      <p:sp>
        <p:nvSpPr>
          <p:cNvPr id="1031" name="Rectangle 7">
            <a:extLst>
              <a:ext uri="{FF2B5EF4-FFF2-40B4-BE49-F238E27FC236}">
                <a16:creationId xmlns:a16="http://schemas.microsoft.com/office/drawing/2014/main" id="{1885D3F5-D155-47FB-AF8E-610C4F09F61B}"/>
              </a:ext>
            </a:extLst>
          </p:cNvPr>
          <p:cNvSpPr>
            <a:spLocks noChangeArrowheads="1"/>
          </p:cNvSpPr>
          <p:nvPr/>
        </p:nvSpPr>
        <p:spPr bwMode="auto">
          <a:xfrm>
            <a:off x="3779912" y="394156"/>
            <a:ext cx="4678288"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p>
            <a:pPr lvl="4" algn="r"/>
            <a:r>
              <a:rPr lang="en-US" altLang="en-US" sz="1400" b="1" dirty="0"/>
              <a:t>doc.: IEEE 802.15-25-0512-00</a:t>
            </a:r>
          </a:p>
        </p:txBody>
      </p:sp>
      <p:sp>
        <p:nvSpPr>
          <p:cNvPr id="1032" name="Line 8">
            <a:extLst>
              <a:ext uri="{FF2B5EF4-FFF2-40B4-BE49-F238E27FC236}">
                <a16:creationId xmlns:a16="http://schemas.microsoft.com/office/drawing/2014/main" id="{68284C8B-5462-42E5-AB6A-C11F091F659D}"/>
              </a:ext>
            </a:extLst>
          </p:cNvPr>
          <p:cNvSpPr>
            <a:spLocks noChangeShapeType="1"/>
          </p:cNvSpPr>
          <p:nvPr/>
        </p:nvSpPr>
        <p:spPr bwMode="auto">
          <a:xfrm>
            <a:off x="685800" y="609600"/>
            <a:ext cx="777240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33" name="Rectangle 9">
            <a:extLst>
              <a:ext uri="{FF2B5EF4-FFF2-40B4-BE49-F238E27FC236}">
                <a16:creationId xmlns:a16="http://schemas.microsoft.com/office/drawing/2014/main" id="{2235AAC1-A31C-4289-8A70-3A6685853EFB}"/>
              </a:ext>
            </a:extLst>
          </p:cNvPr>
          <p:cNvSpPr>
            <a:spLocks noChangeArrowheads="1"/>
          </p:cNvSpPr>
          <p:nvPr/>
        </p:nvSpPr>
        <p:spPr bwMode="auto">
          <a:xfrm>
            <a:off x="685800" y="6475413"/>
            <a:ext cx="711200" cy="182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r>
              <a:rPr lang="en-US" altLang="en-US"/>
              <a:t>Submission</a:t>
            </a:r>
          </a:p>
        </p:txBody>
      </p:sp>
      <p:sp>
        <p:nvSpPr>
          <p:cNvPr id="1034" name="Line 10">
            <a:extLst>
              <a:ext uri="{FF2B5EF4-FFF2-40B4-BE49-F238E27FC236}">
                <a16:creationId xmlns:a16="http://schemas.microsoft.com/office/drawing/2014/main" id="{01B27DEE-21BD-44CB-8475-2FCE819C19B1}"/>
              </a:ext>
            </a:extLst>
          </p:cNvPr>
          <p:cNvSpPr>
            <a:spLocks noChangeShapeType="1"/>
          </p:cNvSpPr>
          <p:nvPr/>
        </p:nvSpPr>
        <p:spPr bwMode="auto">
          <a:xfrm>
            <a:off x="685800" y="6477000"/>
            <a:ext cx="784860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rtl="0" eaLnBrk="1" fontAlgn="base" hangingPunct="1">
        <a:spcBef>
          <a:spcPct val="0"/>
        </a:spcBef>
        <a:spcAft>
          <a:spcPct val="0"/>
        </a:spcAft>
        <a:defRPr sz="3600" kern="1200">
          <a:solidFill>
            <a:schemeClr val="tx2"/>
          </a:solidFill>
          <a:latin typeface="+mj-lt"/>
          <a:ea typeface="+mj-ea"/>
          <a:cs typeface="+mj-cs"/>
        </a:defRPr>
      </a:lvl1pPr>
      <a:lvl2pPr algn="ctr" rtl="0" eaLnBrk="1" fontAlgn="base" hangingPunct="1">
        <a:spcBef>
          <a:spcPct val="0"/>
        </a:spcBef>
        <a:spcAft>
          <a:spcPct val="0"/>
        </a:spcAft>
        <a:defRPr sz="3600">
          <a:solidFill>
            <a:schemeClr val="tx2"/>
          </a:solidFill>
          <a:latin typeface="Times New Roman" panose="02020603050405020304" pitchFamily="18" charset="0"/>
        </a:defRPr>
      </a:lvl2pPr>
      <a:lvl3pPr algn="ctr" rtl="0" eaLnBrk="1" fontAlgn="base" hangingPunct="1">
        <a:spcBef>
          <a:spcPct val="0"/>
        </a:spcBef>
        <a:spcAft>
          <a:spcPct val="0"/>
        </a:spcAft>
        <a:defRPr sz="3600">
          <a:solidFill>
            <a:schemeClr val="tx2"/>
          </a:solidFill>
          <a:latin typeface="Times New Roman" panose="02020603050405020304" pitchFamily="18" charset="0"/>
        </a:defRPr>
      </a:lvl3pPr>
      <a:lvl4pPr algn="ctr" rtl="0" eaLnBrk="1" fontAlgn="base" hangingPunct="1">
        <a:spcBef>
          <a:spcPct val="0"/>
        </a:spcBef>
        <a:spcAft>
          <a:spcPct val="0"/>
        </a:spcAft>
        <a:defRPr sz="3600">
          <a:solidFill>
            <a:schemeClr val="tx2"/>
          </a:solidFill>
          <a:latin typeface="Times New Roman" panose="02020603050405020304" pitchFamily="18" charset="0"/>
        </a:defRPr>
      </a:lvl4pPr>
      <a:lvl5pPr algn="ctr" rtl="0" eaLnBrk="1" fontAlgn="base" hangingPunct="1">
        <a:spcBef>
          <a:spcPct val="0"/>
        </a:spcBef>
        <a:spcAft>
          <a:spcPct val="0"/>
        </a:spcAft>
        <a:defRPr sz="3600">
          <a:solidFill>
            <a:schemeClr val="tx2"/>
          </a:solidFill>
          <a:latin typeface="Times New Roman" panose="02020603050405020304" pitchFamily="18" charset="0"/>
        </a:defRPr>
      </a:lvl5pPr>
      <a:lvl6pPr marL="457200" algn="ctr" rtl="0" eaLnBrk="1" fontAlgn="base" hangingPunct="1">
        <a:spcBef>
          <a:spcPct val="0"/>
        </a:spcBef>
        <a:spcAft>
          <a:spcPct val="0"/>
        </a:spcAft>
        <a:defRPr sz="3600">
          <a:solidFill>
            <a:schemeClr val="tx2"/>
          </a:solidFill>
          <a:latin typeface="Times New Roman" panose="02020603050405020304" pitchFamily="18" charset="0"/>
        </a:defRPr>
      </a:lvl6pPr>
      <a:lvl7pPr marL="914400" algn="ctr" rtl="0" eaLnBrk="1" fontAlgn="base" hangingPunct="1">
        <a:spcBef>
          <a:spcPct val="0"/>
        </a:spcBef>
        <a:spcAft>
          <a:spcPct val="0"/>
        </a:spcAft>
        <a:defRPr sz="3600">
          <a:solidFill>
            <a:schemeClr val="tx2"/>
          </a:solidFill>
          <a:latin typeface="Times New Roman" panose="02020603050405020304" pitchFamily="18" charset="0"/>
        </a:defRPr>
      </a:lvl7pPr>
      <a:lvl8pPr marL="1371600" algn="ctr" rtl="0" eaLnBrk="1" fontAlgn="base" hangingPunct="1">
        <a:spcBef>
          <a:spcPct val="0"/>
        </a:spcBef>
        <a:spcAft>
          <a:spcPct val="0"/>
        </a:spcAft>
        <a:defRPr sz="3600">
          <a:solidFill>
            <a:schemeClr val="tx2"/>
          </a:solidFill>
          <a:latin typeface="Times New Roman" panose="02020603050405020304" pitchFamily="18" charset="0"/>
        </a:defRPr>
      </a:lvl8pPr>
      <a:lvl9pPr marL="1828800" algn="ctr" rtl="0" eaLnBrk="1" fontAlgn="base" hangingPunct="1">
        <a:spcBef>
          <a:spcPct val="0"/>
        </a:spcBef>
        <a:spcAft>
          <a:spcPct val="0"/>
        </a:spcAft>
        <a:defRPr sz="3600">
          <a:solidFill>
            <a:schemeClr val="tx2"/>
          </a:solidFill>
          <a:latin typeface="Times New Roman" panose="02020603050405020304" pitchFamily="18" charset="0"/>
        </a:defRPr>
      </a:lvl9pPr>
    </p:titleStyle>
    <p:bodyStyle>
      <a:lvl1pPr marL="342900" indent="-342900" algn="l" rtl="0" eaLnBrk="1" fontAlgn="base" hangingPunct="1">
        <a:spcBef>
          <a:spcPct val="20000"/>
        </a:spcBef>
        <a:spcAft>
          <a:spcPct val="0"/>
        </a:spcAft>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kern="1200">
          <a:solidFill>
            <a:schemeClr val="tx1"/>
          </a:solidFill>
          <a:latin typeface="+mn-lt"/>
          <a:ea typeface="+mn-ea"/>
          <a:cs typeface="+mn-cs"/>
        </a:defRPr>
      </a:lvl2pPr>
      <a:lvl3pPr marL="1085850" indent="-228600" algn="l" rtl="0" eaLnBrk="1" fontAlgn="base" hangingPunct="1">
        <a:spcBef>
          <a:spcPct val="20000"/>
        </a:spcBef>
        <a:spcAft>
          <a:spcPct val="0"/>
        </a:spcAft>
        <a:buChar char="•"/>
        <a:defRPr sz="2400" kern="1200">
          <a:solidFill>
            <a:schemeClr val="tx1"/>
          </a:solidFill>
          <a:latin typeface="+mn-lt"/>
          <a:ea typeface="+mn-ea"/>
          <a:cs typeface="+mn-cs"/>
        </a:defRPr>
      </a:lvl3pPr>
      <a:lvl4pPr marL="1428750" indent="-228600" algn="l" rtl="0" eaLnBrk="1" fontAlgn="base" hangingPunct="1">
        <a:spcBef>
          <a:spcPct val="20000"/>
        </a:spcBef>
        <a:spcAft>
          <a:spcPct val="0"/>
        </a:spcAft>
        <a:buChar char="–"/>
        <a:defRPr sz="2000" kern="1200">
          <a:solidFill>
            <a:schemeClr val="tx1"/>
          </a:solidFill>
          <a:latin typeface="+mn-lt"/>
          <a:ea typeface="+mn-ea"/>
          <a:cs typeface="+mn-cs"/>
        </a:defRPr>
      </a:lvl4pPr>
      <a:lvl5pPr marL="1771650" indent="-228600" algn="l" rtl="0" eaLnBrk="1" fontAlgn="base" hangingPunct="1">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ieeesa.webex.com/ieeesa/j.php?MTID=m087ff0edf7b19e33f4f878a290a5d8a2"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1">
            <a:extLst>
              <a:ext uri="{FF2B5EF4-FFF2-40B4-BE49-F238E27FC236}">
                <a16:creationId xmlns:a16="http://schemas.microsoft.com/office/drawing/2014/main" id="{CCBC3A7B-1285-476A-9B80-D07FF9F411EC}"/>
              </a:ext>
            </a:extLst>
          </p:cNvPr>
          <p:cNvSpPr>
            <a:spLocks noGrp="1"/>
          </p:cNvSpPr>
          <p:nvPr>
            <p:ph type="dt" sz="half" idx="10"/>
          </p:nvPr>
        </p:nvSpPr>
        <p:spPr/>
        <p:txBody>
          <a:bodyPr/>
          <a:lstStyle/>
          <a:p>
            <a:r>
              <a:rPr lang="en-US" altLang="en-US"/>
              <a:t>Oct. 2025</a:t>
            </a:r>
            <a:endParaRPr lang="en-US" altLang="en-US" dirty="0"/>
          </a:p>
        </p:txBody>
      </p:sp>
      <p:sp>
        <p:nvSpPr>
          <p:cNvPr id="5" name="Footer Placeholder 2">
            <a:extLst>
              <a:ext uri="{FF2B5EF4-FFF2-40B4-BE49-F238E27FC236}">
                <a16:creationId xmlns:a16="http://schemas.microsoft.com/office/drawing/2014/main" id="{0B9DCF03-99A8-4E6B-A9F1-64398870E638}"/>
              </a:ext>
            </a:extLst>
          </p:cNvPr>
          <p:cNvSpPr>
            <a:spLocks noGrp="1"/>
          </p:cNvSpPr>
          <p:nvPr>
            <p:ph type="ftr" sz="quarter" idx="11"/>
          </p:nvPr>
        </p:nvSpPr>
        <p:spPr/>
        <p:txBody>
          <a:bodyPr/>
          <a:lstStyle/>
          <a:p>
            <a:r>
              <a:rPr lang="de-DE" altLang="en-US"/>
              <a:t>Joerg ROBERT, FAU Erlangen-N./Fraunhofer IIS</a:t>
            </a:r>
            <a:endParaRPr lang="en-US" altLang="en-US"/>
          </a:p>
        </p:txBody>
      </p:sp>
      <p:sp>
        <p:nvSpPr>
          <p:cNvPr id="6" name="Slide Number Placeholder 3">
            <a:extLst>
              <a:ext uri="{FF2B5EF4-FFF2-40B4-BE49-F238E27FC236}">
                <a16:creationId xmlns:a16="http://schemas.microsoft.com/office/drawing/2014/main" id="{9FB46C75-B3FB-4C31-A0B4-53FA6593EDF9}"/>
              </a:ext>
            </a:extLst>
          </p:cNvPr>
          <p:cNvSpPr>
            <a:spLocks noGrp="1"/>
          </p:cNvSpPr>
          <p:nvPr>
            <p:ph type="sldNum" sz="quarter" idx="12"/>
          </p:nvPr>
        </p:nvSpPr>
        <p:spPr/>
        <p:txBody>
          <a:bodyPr/>
          <a:lstStyle/>
          <a:p>
            <a:r>
              <a:rPr lang="en-US" altLang="en-US"/>
              <a:t>Slide </a:t>
            </a:r>
            <a:fld id="{8EEC5A4F-1625-4B94-84A8-64F9F2CF847F}" type="slidenum">
              <a:rPr lang="en-US" altLang="en-US"/>
              <a:pPr/>
              <a:t>1</a:t>
            </a:fld>
            <a:endParaRPr lang="en-US" altLang="en-US"/>
          </a:p>
        </p:txBody>
      </p:sp>
      <p:sp>
        <p:nvSpPr>
          <p:cNvPr id="27651" name="Rectangle 3">
            <a:extLst>
              <a:ext uri="{FF2B5EF4-FFF2-40B4-BE49-F238E27FC236}">
                <a16:creationId xmlns:a16="http://schemas.microsoft.com/office/drawing/2014/main" id="{1627B9DB-A447-4A6D-AD8D-F8DE5C362332}"/>
              </a:ext>
            </a:extLst>
          </p:cNvPr>
          <p:cNvSpPr>
            <a:spLocks noChangeArrowheads="1"/>
          </p:cNvSpPr>
          <p:nvPr/>
        </p:nvSpPr>
        <p:spPr bwMode="auto">
          <a:xfrm>
            <a:off x="152400" y="609600"/>
            <a:ext cx="8991600" cy="47346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1800" b="1" u="sng" dirty="0">
                <a:solidFill>
                  <a:schemeClr val="tx2"/>
                </a:solidFill>
                <a:effectLst>
                  <a:outerShdw blurRad="38100" dist="38100" dir="2700000" algn="tl">
                    <a:srgbClr val="C0C0C0"/>
                  </a:outerShdw>
                </a:effectLst>
              </a:rPr>
              <a:t>Project: IEEE P802.15 Working Group for Wireless Personal Area Networks (WPANs)</a:t>
            </a:r>
            <a:endParaRPr lang="en-US" altLang="en-US" sz="1600" b="1" dirty="0">
              <a:solidFill>
                <a:schemeClr val="tx2"/>
              </a:solidFill>
            </a:endParaRPr>
          </a:p>
          <a:p>
            <a:endParaRPr lang="en-US" altLang="en-US" sz="1600" dirty="0">
              <a:solidFill>
                <a:schemeClr val="tx2"/>
              </a:solidFill>
            </a:endParaRPr>
          </a:p>
          <a:p>
            <a:r>
              <a:rPr lang="en-US" altLang="en-US" sz="1600" b="1" dirty="0">
                <a:solidFill>
                  <a:schemeClr val="tx2"/>
                </a:solidFill>
              </a:rPr>
              <a:t>Submission Title:</a:t>
            </a:r>
            <a:r>
              <a:rPr lang="en-US" altLang="en-US" sz="1600" dirty="0">
                <a:solidFill>
                  <a:schemeClr val="tx2"/>
                </a:solidFill>
              </a:rPr>
              <a:t> [Agenda for IG SWC Telco, 24 October 2025]	</a:t>
            </a:r>
          </a:p>
          <a:p>
            <a:r>
              <a:rPr lang="en-US" altLang="en-US" sz="1600" b="1" dirty="0">
                <a:solidFill>
                  <a:schemeClr val="tx2"/>
                </a:solidFill>
              </a:rPr>
              <a:t>Date Submitted: </a:t>
            </a:r>
            <a:r>
              <a:rPr lang="en-US" altLang="en-US" sz="1600" dirty="0">
                <a:solidFill>
                  <a:schemeClr val="tx2"/>
                </a:solidFill>
              </a:rPr>
              <a:t>[8 October, 2025]	</a:t>
            </a:r>
          </a:p>
          <a:p>
            <a:r>
              <a:rPr lang="en-US" altLang="en-US" sz="1600" b="1" dirty="0">
                <a:solidFill>
                  <a:schemeClr val="tx2"/>
                </a:solidFill>
              </a:rPr>
              <a:t>Source:</a:t>
            </a:r>
            <a:r>
              <a:rPr lang="en-US" altLang="en-US" sz="1600" dirty="0">
                <a:solidFill>
                  <a:schemeClr val="tx2"/>
                </a:solidFill>
              </a:rPr>
              <a:t> [Joerg Robert] Company [FAU Erlangen-</a:t>
            </a:r>
            <a:r>
              <a:rPr lang="en-US" altLang="en-US" sz="1600" dirty="0" err="1">
                <a:solidFill>
                  <a:schemeClr val="tx2"/>
                </a:solidFill>
              </a:rPr>
              <a:t>Nuernberg</a:t>
            </a:r>
            <a:r>
              <a:rPr lang="en-US" altLang="en-US" sz="1600" dirty="0">
                <a:solidFill>
                  <a:schemeClr val="tx2"/>
                </a:solidFill>
              </a:rPr>
              <a:t>/Fraunhofer IIS]</a:t>
            </a:r>
          </a:p>
          <a:p>
            <a:r>
              <a:rPr lang="en-US" altLang="en-US" sz="1600" dirty="0">
                <a:solidFill>
                  <a:schemeClr val="tx2"/>
                </a:solidFill>
              </a:rPr>
              <a:t>Address [Am Wolfsmantel 33, 91058 Erlangen, Germany]</a:t>
            </a:r>
          </a:p>
          <a:p>
            <a:r>
              <a:rPr lang="en-US" altLang="en-US" sz="1600" dirty="0">
                <a:solidFill>
                  <a:schemeClr val="tx2"/>
                </a:solidFill>
              </a:rPr>
              <a:t>E-Mail:[joerg.Robert@ieee.org]	</a:t>
            </a:r>
          </a:p>
          <a:p>
            <a:pPr>
              <a:spcBef>
                <a:spcPts val="600"/>
              </a:spcBef>
              <a:spcAft>
                <a:spcPts val="600"/>
              </a:spcAft>
            </a:pPr>
            <a:r>
              <a:rPr lang="en-US" altLang="en-US" sz="1600" b="1" dirty="0">
                <a:solidFill>
                  <a:schemeClr val="tx2"/>
                </a:solidFill>
              </a:rPr>
              <a:t>Re:</a:t>
            </a:r>
            <a:r>
              <a:rPr lang="en-US" altLang="en-US" sz="1600" dirty="0">
                <a:solidFill>
                  <a:schemeClr val="tx2"/>
                </a:solidFill>
              </a:rPr>
              <a:t> []</a:t>
            </a:r>
          </a:p>
          <a:p>
            <a:pPr>
              <a:spcBef>
                <a:spcPts val="100"/>
              </a:spcBef>
              <a:spcAft>
                <a:spcPts val="100"/>
              </a:spcAft>
            </a:pPr>
            <a:r>
              <a:rPr lang="en-US" altLang="en-US" dirty="0">
                <a:solidFill>
                  <a:schemeClr val="accent2"/>
                </a:solidFill>
              </a:rPr>
              <a:t>	</a:t>
            </a:r>
            <a:endParaRPr lang="en-US" altLang="en-US" dirty="0">
              <a:solidFill>
                <a:schemeClr val="tx2"/>
              </a:solidFill>
            </a:endParaRPr>
          </a:p>
          <a:p>
            <a:pPr>
              <a:spcBef>
                <a:spcPts val="600"/>
              </a:spcBef>
              <a:spcAft>
                <a:spcPts val="600"/>
              </a:spcAft>
            </a:pPr>
            <a:r>
              <a:rPr lang="en-US" altLang="en-US" sz="1600" b="1" dirty="0">
                <a:solidFill>
                  <a:schemeClr val="tx2"/>
                </a:solidFill>
              </a:rPr>
              <a:t>Abstract:</a:t>
            </a:r>
            <a:r>
              <a:rPr lang="en-US" altLang="en-US" sz="1600" dirty="0">
                <a:solidFill>
                  <a:schemeClr val="tx2"/>
                </a:solidFill>
              </a:rPr>
              <a:t>	[The document gives guidance in the IG SWC sessions]</a:t>
            </a:r>
          </a:p>
          <a:p>
            <a:pPr>
              <a:spcBef>
                <a:spcPts val="600"/>
              </a:spcBef>
              <a:spcAft>
                <a:spcPts val="600"/>
              </a:spcAft>
            </a:pPr>
            <a:r>
              <a:rPr lang="en-US" altLang="en-US" sz="1600" b="1" dirty="0">
                <a:solidFill>
                  <a:schemeClr val="tx2"/>
                </a:solidFill>
              </a:rPr>
              <a:t>Purpose:</a:t>
            </a:r>
            <a:r>
              <a:rPr lang="en-US" altLang="en-US" sz="1600" dirty="0">
                <a:solidFill>
                  <a:schemeClr val="tx2"/>
                </a:solidFill>
              </a:rPr>
              <a:t>	[Help within the IG.]</a:t>
            </a:r>
          </a:p>
          <a:p>
            <a:r>
              <a:rPr lang="en-US" altLang="en-US" sz="1600" b="1" dirty="0">
                <a:solidFill>
                  <a:schemeClr val="tx2"/>
                </a:solidFill>
              </a:rPr>
              <a:t>Notice:</a:t>
            </a:r>
            <a:r>
              <a:rPr lang="en-US" altLang="en-US" sz="1600" dirty="0">
                <a:solidFill>
                  <a:schemeClr val="tx2"/>
                </a:solidFill>
              </a:rPr>
              <a:t>	This document has been prepared to assist the IEEE P802.15.  It is offered as a basis for discussion and is not binding on the contributing individual(s) or organization(s). The material in this document is subject to change in form and content after further study. The contributor(s) reserve(s) the right to add, amend or withdraw material contained herein.</a:t>
            </a:r>
          </a:p>
          <a:p>
            <a:r>
              <a:rPr lang="en-US" altLang="en-US" sz="1600" b="1" dirty="0">
                <a:solidFill>
                  <a:schemeClr val="tx2"/>
                </a:solidFill>
              </a:rPr>
              <a:t>Release:</a:t>
            </a:r>
            <a:r>
              <a:rPr lang="en-US" altLang="en-US" sz="1600" dirty="0">
                <a:solidFill>
                  <a:schemeClr val="tx2"/>
                </a:solidFill>
              </a:rPr>
              <a:t>	The contributor acknowledges and accepts that this contribution becomes the property of IEEE and may be made publicly available by P802.15.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CB002625-9689-4D09-BFE7-6A04E6A318E9}"/>
              </a:ext>
            </a:extLst>
          </p:cNvPr>
          <p:cNvSpPr>
            <a:spLocks noGrp="1"/>
          </p:cNvSpPr>
          <p:nvPr>
            <p:ph type="dt" sz="half" idx="10"/>
          </p:nvPr>
        </p:nvSpPr>
        <p:spPr/>
        <p:txBody>
          <a:bodyPr/>
          <a:lstStyle/>
          <a:p>
            <a:r>
              <a:rPr lang="en-US" altLang="en-US"/>
              <a:t>Oct. 2025</a:t>
            </a:r>
          </a:p>
        </p:txBody>
      </p:sp>
      <p:sp>
        <p:nvSpPr>
          <p:cNvPr id="5" name="Footer Placeholder 4">
            <a:extLst>
              <a:ext uri="{FF2B5EF4-FFF2-40B4-BE49-F238E27FC236}">
                <a16:creationId xmlns:a16="http://schemas.microsoft.com/office/drawing/2014/main" id="{47D67ADA-D94C-4A7B-9778-A2FAF75C8E5F}"/>
              </a:ext>
            </a:extLst>
          </p:cNvPr>
          <p:cNvSpPr>
            <a:spLocks noGrp="1"/>
          </p:cNvSpPr>
          <p:nvPr>
            <p:ph type="ftr" sz="quarter" idx="11"/>
          </p:nvPr>
        </p:nvSpPr>
        <p:spPr/>
        <p:txBody>
          <a:bodyPr/>
          <a:lstStyle/>
          <a:p>
            <a:r>
              <a:rPr lang="de-DE" altLang="en-US"/>
              <a:t>Joerg ROBERT, FAU Erlangen-N./Fraunhofer IIS</a:t>
            </a:r>
            <a:endParaRPr lang="en-US" altLang="en-US"/>
          </a:p>
        </p:txBody>
      </p:sp>
      <p:sp>
        <p:nvSpPr>
          <p:cNvPr id="6" name="Slide Number Placeholder 5">
            <a:extLst>
              <a:ext uri="{FF2B5EF4-FFF2-40B4-BE49-F238E27FC236}">
                <a16:creationId xmlns:a16="http://schemas.microsoft.com/office/drawing/2014/main" id="{1AECA2E4-D16F-4EE3-87E9-FF7322CC1931}"/>
              </a:ext>
            </a:extLst>
          </p:cNvPr>
          <p:cNvSpPr>
            <a:spLocks noGrp="1"/>
          </p:cNvSpPr>
          <p:nvPr>
            <p:ph type="sldNum" sz="quarter" idx="12"/>
          </p:nvPr>
        </p:nvSpPr>
        <p:spPr/>
        <p:txBody>
          <a:bodyPr/>
          <a:lstStyle/>
          <a:p>
            <a:r>
              <a:rPr lang="en-US" altLang="en-US"/>
              <a:t>Slide </a:t>
            </a:r>
            <a:fld id="{F56757C7-917D-4448-856C-98160193FC47}" type="slidenum">
              <a:rPr lang="en-US" altLang="en-US"/>
              <a:pPr/>
              <a:t>2</a:t>
            </a:fld>
            <a:endParaRPr lang="en-US" altLang="en-US"/>
          </a:p>
        </p:txBody>
      </p:sp>
      <p:sp>
        <p:nvSpPr>
          <p:cNvPr id="26626" name="Rectangle 2">
            <a:extLst>
              <a:ext uri="{FF2B5EF4-FFF2-40B4-BE49-F238E27FC236}">
                <a16:creationId xmlns:a16="http://schemas.microsoft.com/office/drawing/2014/main" id="{D505F57B-943B-4B09-BF78-B70AC6C302B9}"/>
              </a:ext>
            </a:extLst>
          </p:cNvPr>
          <p:cNvSpPr>
            <a:spLocks noGrp="1" noChangeArrowheads="1"/>
          </p:cNvSpPr>
          <p:nvPr>
            <p:ph type="ctrTitle"/>
          </p:nvPr>
        </p:nvSpPr>
        <p:spPr>
          <a:xfrm>
            <a:off x="685800" y="2286000"/>
            <a:ext cx="7772400" cy="1143000"/>
          </a:xfrm>
        </p:spPr>
        <p:txBody>
          <a:bodyPr anchor="ctr"/>
          <a:lstStyle/>
          <a:p>
            <a:r>
              <a:rPr lang="de-DE" altLang="en-US" sz="3600" dirty="0"/>
              <a:t>IG Surface Wave Communications </a:t>
            </a:r>
            <a:br>
              <a:rPr lang="de-DE" altLang="en-US" sz="3600" dirty="0"/>
            </a:br>
            <a:r>
              <a:rPr lang="de-DE" altLang="en-US" sz="3600" dirty="0"/>
              <a:t>(IG SWC) Agenda </a:t>
            </a:r>
            <a:r>
              <a:rPr lang="de-DE" altLang="en-US" sz="3600" dirty="0" err="1"/>
              <a:t>for</a:t>
            </a:r>
            <a:r>
              <a:rPr lang="de-DE" altLang="en-US" sz="3600" dirty="0"/>
              <a:t> 24 </a:t>
            </a:r>
            <a:r>
              <a:rPr lang="de-DE" altLang="en-US" sz="3600" dirty="0" err="1"/>
              <a:t>October</a:t>
            </a:r>
            <a:r>
              <a:rPr lang="de-DE" altLang="en-US" sz="3600" dirty="0"/>
              <a:t> 2025</a:t>
            </a:r>
            <a:endParaRPr lang="en-US" altLang="en-US" sz="3600" dirty="0"/>
          </a:p>
        </p:txBody>
      </p:sp>
      <p:sp>
        <p:nvSpPr>
          <p:cNvPr id="26627" name="Rectangle 3">
            <a:extLst>
              <a:ext uri="{FF2B5EF4-FFF2-40B4-BE49-F238E27FC236}">
                <a16:creationId xmlns:a16="http://schemas.microsoft.com/office/drawing/2014/main" id="{E02A2363-82CE-4584-9C45-562F20431382}"/>
              </a:ext>
            </a:extLst>
          </p:cNvPr>
          <p:cNvSpPr>
            <a:spLocks noGrp="1" noChangeArrowheads="1"/>
          </p:cNvSpPr>
          <p:nvPr>
            <p:ph type="subTitle" idx="1"/>
          </p:nvPr>
        </p:nvSpPr>
        <p:spPr>
          <a:xfrm>
            <a:off x="1371600" y="3886200"/>
            <a:ext cx="6400800" cy="1752600"/>
          </a:xfrm>
        </p:spPr>
        <p:txBody>
          <a:bodyPr/>
          <a:lstStyle/>
          <a:p>
            <a:r>
              <a:rPr lang="de-DE" altLang="en-US" sz="3200" dirty="0"/>
              <a:t>Joerg Robert (FAU Erlangen-</a:t>
            </a:r>
            <a:r>
              <a:rPr lang="de-DE" altLang="en-US" sz="3200" dirty="0" err="1"/>
              <a:t>Nuernberg</a:t>
            </a:r>
            <a:r>
              <a:rPr lang="de-DE" altLang="en-US" sz="3200" dirty="0"/>
              <a:t> / Fraunhofer IIS)</a:t>
            </a:r>
            <a:endParaRPr lang="en-US" altLang="en-US" sz="3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9AE6EA-6B74-4555-BA58-426805C998BD}"/>
              </a:ext>
            </a:extLst>
          </p:cNvPr>
          <p:cNvSpPr>
            <a:spLocks noGrp="1"/>
          </p:cNvSpPr>
          <p:nvPr>
            <p:ph type="title"/>
          </p:nvPr>
        </p:nvSpPr>
        <p:spPr/>
        <p:txBody>
          <a:bodyPr/>
          <a:lstStyle/>
          <a:p>
            <a:r>
              <a:rPr lang="de-DE" dirty="0" err="1"/>
              <a:t>Draft</a:t>
            </a:r>
            <a:r>
              <a:rPr lang="de-DE" dirty="0"/>
              <a:t> Agenda</a:t>
            </a:r>
            <a:endParaRPr lang="en-US" dirty="0"/>
          </a:p>
        </p:txBody>
      </p:sp>
      <p:sp>
        <p:nvSpPr>
          <p:cNvPr id="3" name="Content Placeholder 2">
            <a:extLst>
              <a:ext uri="{FF2B5EF4-FFF2-40B4-BE49-F238E27FC236}">
                <a16:creationId xmlns:a16="http://schemas.microsoft.com/office/drawing/2014/main" id="{832B2042-375E-44ED-89AA-EC3AF4DA1503}"/>
              </a:ext>
            </a:extLst>
          </p:cNvPr>
          <p:cNvSpPr>
            <a:spLocks noGrp="1"/>
          </p:cNvSpPr>
          <p:nvPr>
            <p:ph idx="1"/>
          </p:nvPr>
        </p:nvSpPr>
        <p:spPr/>
        <p:txBody>
          <a:bodyPr/>
          <a:lstStyle/>
          <a:p>
            <a:pPr marL="0" indent="0">
              <a:buNone/>
            </a:pPr>
            <a:r>
              <a:rPr lang="en-US" sz="2000" dirty="0"/>
              <a:t>Start: Oct. 24</a:t>
            </a:r>
            <a:r>
              <a:rPr lang="en-US" sz="2000" baseline="30000" dirty="0"/>
              <a:t>th</a:t>
            </a:r>
            <a:r>
              <a:rPr lang="en-US" sz="2000" dirty="0"/>
              <a:t>, 2am Eastern Time, 8am CEST, duration: 1h</a:t>
            </a:r>
          </a:p>
          <a:p>
            <a:pPr marL="457200" indent="-457200">
              <a:buFont typeface="+mj-lt"/>
              <a:buAutoNum type="arabicPeriod"/>
            </a:pPr>
            <a:r>
              <a:rPr lang="en-US" sz="2000" dirty="0"/>
              <a:t>IEEE Policies (e.g. patent policy)</a:t>
            </a:r>
          </a:p>
          <a:p>
            <a:pPr marL="457200" indent="-457200">
              <a:buFont typeface="+mj-lt"/>
              <a:buAutoNum type="arabicPeriod"/>
            </a:pPr>
            <a:r>
              <a:rPr lang="en-US" sz="2000" dirty="0"/>
              <a:t>Approval of the agenda</a:t>
            </a:r>
          </a:p>
          <a:p>
            <a:pPr marL="457200" indent="-457200">
              <a:buFont typeface="+mj-lt"/>
              <a:buAutoNum type="arabicPeriod"/>
            </a:pPr>
            <a:r>
              <a:rPr lang="en-US" sz="2000" dirty="0"/>
              <a:t>Discussion about use-cases</a:t>
            </a:r>
          </a:p>
          <a:p>
            <a:pPr marL="457200" indent="-457200">
              <a:buFont typeface="+mj-lt"/>
              <a:buAutoNum type="arabicPeriod"/>
            </a:pPr>
            <a:r>
              <a:rPr lang="en-US" sz="2000" dirty="0"/>
              <a:t>Discussion about channel models</a:t>
            </a:r>
          </a:p>
          <a:p>
            <a:pPr marL="457200" indent="-457200">
              <a:buFont typeface="+mj-lt"/>
              <a:buAutoNum type="arabicPeriod"/>
            </a:pPr>
            <a:r>
              <a:rPr lang="en-US" sz="2000" dirty="0"/>
              <a:t>Presentation of IG Report skeleton document</a:t>
            </a:r>
          </a:p>
          <a:p>
            <a:pPr marL="457200" indent="-457200">
              <a:buFont typeface="+mj-lt"/>
              <a:buAutoNum type="arabicPeriod"/>
            </a:pPr>
            <a:r>
              <a:rPr lang="en-US" sz="2000" dirty="0" err="1"/>
              <a:t>AoB</a:t>
            </a:r>
            <a:endParaRPr lang="en-US" sz="2000" dirty="0"/>
          </a:p>
          <a:p>
            <a:pPr marL="457200" indent="-457200">
              <a:buFont typeface="+mj-lt"/>
              <a:buAutoNum type="arabicPeriod"/>
            </a:pPr>
            <a:r>
              <a:rPr lang="en-US" sz="2000" dirty="0"/>
              <a:t>Adjourn</a:t>
            </a:r>
          </a:p>
          <a:p>
            <a:endParaRPr lang="en-US" sz="2000" dirty="0"/>
          </a:p>
        </p:txBody>
      </p:sp>
      <p:sp>
        <p:nvSpPr>
          <p:cNvPr id="4" name="Date Placeholder 3">
            <a:extLst>
              <a:ext uri="{FF2B5EF4-FFF2-40B4-BE49-F238E27FC236}">
                <a16:creationId xmlns:a16="http://schemas.microsoft.com/office/drawing/2014/main" id="{02E61456-3FB5-4155-B605-2993CE392E2F}"/>
              </a:ext>
            </a:extLst>
          </p:cNvPr>
          <p:cNvSpPr>
            <a:spLocks noGrp="1"/>
          </p:cNvSpPr>
          <p:nvPr>
            <p:ph type="dt" sz="half" idx="10"/>
          </p:nvPr>
        </p:nvSpPr>
        <p:spPr/>
        <p:txBody>
          <a:bodyPr/>
          <a:lstStyle/>
          <a:p>
            <a:r>
              <a:rPr lang="en-US" altLang="en-US"/>
              <a:t>Oct. 2025</a:t>
            </a:r>
          </a:p>
        </p:txBody>
      </p:sp>
      <p:sp>
        <p:nvSpPr>
          <p:cNvPr id="5" name="Footer Placeholder 4">
            <a:extLst>
              <a:ext uri="{FF2B5EF4-FFF2-40B4-BE49-F238E27FC236}">
                <a16:creationId xmlns:a16="http://schemas.microsoft.com/office/drawing/2014/main" id="{D560896C-0B13-479A-8548-7D88216EC189}"/>
              </a:ext>
            </a:extLst>
          </p:cNvPr>
          <p:cNvSpPr>
            <a:spLocks noGrp="1"/>
          </p:cNvSpPr>
          <p:nvPr>
            <p:ph type="ftr" sz="quarter" idx="11"/>
          </p:nvPr>
        </p:nvSpPr>
        <p:spPr/>
        <p:txBody>
          <a:bodyPr/>
          <a:lstStyle/>
          <a:p>
            <a:r>
              <a:rPr lang="de-DE" altLang="en-US"/>
              <a:t>Joerg ROBERT, FAU Erlangen-N./Fraunhofer IIS</a:t>
            </a:r>
            <a:endParaRPr lang="en-US" altLang="en-US"/>
          </a:p>
        </p:txBody>
      </p:sp>
      <p:sp>
        <p:nvSpPr>
          <p:cNvPr id="6" name="Slide Number Placeholder 5">
            <a:extLst>
              <a:ext uri="{FF2B5EF4-FFF2-40B4-BE49-F238E27FC236}">
                <a16:creationId xmlns:a16="http://schemas.microsoft.com/office/drawing/2014/main" id="{68D47640-664E-4801-ABD0-8E081C53A380}"/>
              </a:ext>
            </a:extLst>
          </p:cNvPr>
          <p:cNvSpPr>
            <a:spLocks noGrp="1"/>
          </p:cNvSpPr>
          <p:nvPr>
            <p:ph type="sldNum" sz="quarter" idx="12"/>
          </p:nvPr>
        </p:nvSpPr>
        <p:spPr/>
        <p:txBody>
          <a:bodyPr/>
          <a:lstStyle/>
          <a:p>
            <a:r>
              <a:rPr lang="en-US" altLang="en-US"/>
              <a:t>Slide </a:t>
            </a:r>
            <a:fld id="{968A5D3C-6CC3-4830-8FE2-8CFE8F5FA4D9}" type="slidenum">
              <a:rPr lang="en-US" altLang="en-US" smtClean="0"/>
              <a:pPr/>
              <a:t>3</a:t>
            </a:fld>
            <a:endParaRPr lang="en-US" altLang="en-US"/>
          </a:p>
        </p:txBody>
      </p:sp>
    </p:spTree>
    <p:extLst>
      <p:ext uri="{BB962C8B-B14F-4D97-AF65-F5344CB8AC3E}">
        <p14:creationId xmlns:p14="http://schemas.microsoft.com/office/powerpoint/2010/main" val="33735686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02240B-A341-48D6-B3F0-D29D88034765}"/>
              </a:ext>
            </a:extLst>
          </p:cNvPr>
          <p:cNvSpPr>
            <a:spLocks noGrp="1"/>
          </p:cNvSpPr>
          <p:nvPr>
            <p:ph type="title"/>
          </p:nvPr>
        </p:nvSpPr>
        <p:spPr/>
        <p:txBody>
          <a:bodyPr/>
          <a:lstStyle/>
          <a:p>
            <a:r>
              <a:rPr lang="de-DE" dirty="0" err="1"/>
              <a:t>Dial</a:t>
            </a:r>
            <a:r>
              <a:rPr lang="de-DE" dirty="0"/>
              <a:t>-In Details</a:t>
            </a:r>
            <a:endParaRPr lang="en-US" dirty="0"/>
          </a:p>
        </p:txBody>
      </p:sp>
      <p:sp>
        <p:nvSpPr>
          <p:cNvPr id="3" name="Content Placeholder 2">
            <a:extLst>
              <a:ext uri="{FF2B5EF4-FFF2-40B4-BE49-F238E27FC236}">
                <a16:creationId xmlns:a16="http://schemas.microsoft.com/office/drawing/2014/main" id="{1BF127F3-B9CE-4BB2-8BE4-85C5C8FBEE1E}"/>
              </a:ext>
            </a:extLst>
          </p:cNvPr>
          <p:cNvSpPr>
            <a:spLocks noGrp="1"/>
          </p:cNvSpPr>
          <p:nvPr>
            <p:ph idx="1"/>
          </p:nvPr>
        </p:nvSpPr>
        <p:spPr/>
        <p:txBody>
          <a:bodyPr/>
          <a:lstStyle/>
          <a:p>
            <a:r>
              <a:rPr lang="en-US" sz="2400" dirty="0"/>
              <a:t>802.15 IG SWC</a:t>
            </a:r>
          </a:p>
          <a:p>
            <a:r>
              <a:rPr lang="en-US" sz="2400" dirty="0"/>
              <a:t>2:00 AM - 3:00 AM Friday, October 24, 2025 (UTC-04:00) Eastern Time (US &amp; Canada)</a:t>
            </a:r>
          </a:p>
          <a:p>
            <a:r>
              <a:rPr lang="en-US" sz="2400" dirty="0"/>
              <a:t>Meeting link: </a:t>
            </a:r>
            <a:r>
              <a:rPr lang="en-US" sz="2400" dirty="0">
                <a:hlinkClick r:id="rId2"/>
              </a:rPr>
              <a:t>https://ieeesa.webex.com/ieeesa/j.php?MTID=m087ff0edf7b19e33f4f878a290a5d8a2</a:t>
            </a:r>
            <a:r>
              <a:rPr lang="en-US" sz="2400" dirty="0"/>
              <a:t> </a:t>
            </a:r>
          </a:p>
          <a:p>
            <a:r>
              <a:rPr lang="en-US" sz="2400" dirty="0"/>
              <a:t>Meeting number: 2341 644 2638</a:t>
            </a:r>
          </a:p>
          <a:p>
            <a:r>
              <a:rPr lang="en-US" sz="2400" dirty="0"/>
              <a:t>Password: 80215igswc</a:t>
            </a:r>
          </a:p>
          <a:p>
            <a:endParaRPr lang="en-US" sz="2400" dirty="0"/>
          </a:p>
        </p:txBody>
      </p:sp>
      <p:sp>
        <p:nvSpPr>
          <p:cNvPr id="4" name="Date Placeholder 3">
            <a:extLst>
              <a:ext uri="{FF2B5EF4-FFF2-40B4-BE49-F238E27FC236}">
                <a16:creationId xmlns:a16="http://schemas.microsoft.com/office/drawing/2014/main" id="{B02A0F17-961A-4989-8624-AFE066ED7492}"/>
              </a:ext>
            </a:extLst>
          </p:cNvPr>
          <p:cNvSpPr>
            <a:spLocks noGrp="1"/>
          </p:cNvSpPr>
          <p:nvPr>
            <p:ph type="dt" sz="half" idx="10"/>
          </p:nvPr>
        </p:nvSpPr>
        <p:spPr/>
        <p:txBody>
          <a:bodyPr/>
          <a:lstStyle/>
          <a:p>
            <a:r>
              <a:rPr lang="en-US" altLang="en-US"/>
              <a:t>Oct. 2025</a:t>
            </a:r>
          </a:p>
        </p:txBody>
      </p:sp>
      <p:sp>
        <p:nvSpPr>
          <p:cNvPr id="5" name="Footer Placeholder 4">
            <a:extLst>
              <a:ext uri="{FF2B5EF4-FFF2-40B4-BE49-F238E27FC236}">
                <a16:creationId xmlns:a16="http://schemas.microsoft.com/office/drawing/2014/main" id="{7B2E46C8-C7A1-4DD4-B614-D8F078E98C1A}"/>
              </a:ext>
            </a:extLst>
          </p:cNvPr>
          <p:cNvSpPr>
            <a:spLocks noGrp="1"/>
          </p:cNvSpPr>
          <p:nvPr>
            <p:ph type="ftr" sz="quarter" idx="11"/>
          </p:nvPr>
        </p:nvSpPr>
        <p:spPr/>
        <p:txBody>
          <a:bodyPr/>
          <a:lstStyle/>
          <a:p>
            <a:r>
              <a:rPr lang="de-DE" altLang="en-US"/>
              <a:t>Joerg ROBERT, FAU Erlangen-N./Fraunhofer IIS</a:t>
            </a:r>
            <a:endParaRPr lang="en-US" altLang="en-US"/>
          </a:p>
        </p:txBody>
      </p:sp>
      <p:sp>
        <p:nvSpPr>
          <p:cNvPr id="6" name="Slide Number Placeholder 5">
            <a:extLst>
              <a:ext uri="{FF2B5EF4-FFF2-40B4-BE49-F238E27FC236}">
                <a16:creationId xmlns:a16="http://schemas.microsoft.com/office/drawing/2014/main" id="{8CDFA8E4-EACF-4B72-82CC-974ED967B214}"/>
              </a:ext>
            </a:extLst>
          </p:cNvPr>
          <p:cNvSpPr>
            <a:spLocks noGrp="1"/>
          </p:cNvSpPr>
          <p:nvPr>
            <p:ph type="sldNum" sz="quarter" idx="12"/>
          </p:nvPr>
        </p:nvSpPr>
        <p:spPr/>
        <p:txBody>
          <a:bodyPr/>
          <a:lstStyle/>
          <a:p>
            <a:r>
              <a:rPr lang="en-US" altLang="en-US"/>
              <a:t>Slide </a:t>
            </a:r>
            <a:fld id="{968A5D3C-6CC3-4830-8FE2-8CFE8F5FA4D9}" type="slidenum">
              <a:rPr lang="en-US" altLang="en-US" smtClean="0"/>
              <a:pPr/>
              <a:t>4</a:t>
            </a:fld>
            <a:endParaRPr lang="en-US" altLang="en-US"/>
          </a:p>
        </p:txBody>
      </p:sp>
    </p:spTree>
    <p:extLst>
      <p:ext uri="{BB962C8B-B14F-4D97-AF65-F5344CB8AC3E}">
        <p14:creationId xmlns:p14="http://schemas.microsoft.com/office/powerpoint/2010/main" val="3644117364"/>
      </p:ext>
    </p:extLst>
  </p:cSld>
  <p:clrMapOvr>
    <a:masterClrMapping/>
  </p:clrMapOvr>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200" b="0" i="0" u="none" strike="noStrike" cap="none" normalizeH="0" baseline="0" smtClean="0">
            <a:ln>
              <a:noFill/>
            </a:ln>
            <a:solidFill>
              <a:schemeClr val="tx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200" b="0" i="0" u="none" strike="noStrike" cap="none" normalizeH="0" baseline="0" smtClean="0">
            <a:ln>
              <a:noFill/>
            </a:ln>
            <a:solidFill>
              <a:schemeClr val="tx1"/>
            </a:solidFill>
            <a:effectLst/>
            <a:latin typeface="Times New Roman" panose="02020603050405020304" pitchFamily="18" charset="0"/>
          </a:defRPr>
        </a:defPPr>
      </a:lstStyle>
    </a:lnDef>
  </a:objectDefaults>
  <a:extraClrSchemeLst>
    <a:extraClrScheme>
      <a:clrScheme name="Office Theme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IEEE-P802_15</Template>
  <TotalTime>0</TotalTime>
  <Words>381</Words>
  <Application>Microsoft Office PowerPoint</Application>
  <PresentationFormat>On-screen Show (4:3)</PresentationFormat>
  <Paragraphs>42</Paragraphs>
  <Slides>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Times New Roman</vt:lpstr>
      <vt:lpstr>Office Theme</vt:lpstr>
      <vt:lpstr>PowerPoint Presentation</vt:lpstr>
      <vt:lpstr>IG Surface Wave Communications  (IG SWC) Agenda for 24 October 2025</vt:lpstr>
      <vt:lpstr>Draft Agenda</vt:lpstr>
      <vt:lpstr>Dial-In Details</vt:lpstr>
    </vt:vector>
  </TitlesOfParts>
  <Company>GTE Laboratories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IEEE 802.15 &lt;subject&gt;</dc:subject>
  <dc:creator>Robert, Jörg</dc:creator>
  <cp:keywords/>
  <dc:description>&lt;doc#&gt;</dc:description>
  <cp:lastModifiedBy>Robert, Jörg</cp:lastModifiedBy>
  <cp:revision>39</cp:revision>
  <cp:lastPrinted>1998-02-10T13:28:06Z</cp:lastPrinted>
  <dcterms:created xsi:type="dcterms:W3CDTF">2025-08-21T13:31:56Z</dcterms:created>
  <dcterms:modified xsi:type="dcterms:W3CDTF">2025-10-08T09:30:15Z</dcterms:modified>
</cp:coreProperties>
</file>